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slides/slide79.xml" ContentType="application/vnd.openxmlformats-officedocument.presentationml.slide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368" r:id="rId2"/>
    <p:sldId id="290" r:id="rId3"/>
    <p:sldId id="378" r:id="rId4"/>
    <p:sldId id="379" r:id="rId5"/>
    <p:sldId id="380" r:id="rId6"/>
    <p:sldId id="415" r:id="rId7"/>
    <p:sldId id="416" r:id="rId8"/>
    <p:sldId id="417" r:id="rId9"/>
    <p:sldId id="418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428" r:id="rId18"/>
    <p:sldId id="389" r:id="rId19"/>
    <p:sldId id="390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391" r:id="rId30"/>
    <p:sldId id="392" r:id="rId31"/>
    <p:sldId id="437" r:id="rId32"/>
    <p:sldId id="438" r:id="rId33"/>
    <p:sldId id="439" r:id="rId34"/>
    <p:sldId id="440" r:id="rId35"/>
    <p:sldId id="441" r:id="rId36"/>
    <p:sldId id="442" r:id="rId37"/>
    <p:sldId id="443" r:id="rId38"/>
    <p:sldId id="429" r:id="rId39"/>
    <p:sldId id="409" r:id="rId40"/>
    <p:sldId id="410" r:id="rId41"/>
    <p:sldId id="412" r:id="rId42"/>
    <p:sldId id="445" r:id="rId43"/>
    <p:sldId id="446" r:id="rId44"/>
    <p:sldId id="447" r:id="rId45"/>
    <p:sldId id="448" r:id="rId46"/>
    <p:sldId id="449" r:id="rId47"/>
    <p:sldId id="450" r:id="rId48"/>
    <p:sldId id="451" r:id="rId49"/>
    <p:sldId id="452" r:id="rId50"/>
    <p:sldId id="413" r:id="rId51"/>
    <p:sldId id="453" r:id="rId52"/>
    <p:sldId id="454" r:id="rId53"/>
    <p:sldId id="455" r:id="rId54"/>
    <p:sldId id="459" r:id="rId55"/>
    <p:sldId id="460" r:id="rId56"/>
    <p:sldId id="462" r:id="rId57"/>
    <p:sldId id="474" r:id="rId58"/>
    <p:sldId id="475" r:id="rId59"/>
    <p:sldId id="477" r:id="rId60"/>
    <p:sldId id="414" r:id="rId61"/>
    <p:sldId id="456" r:id="rId62"/>
    <p:sldId id="457" r:id="rId63"/>
    <p:sldId id="458" r:id="rId64"/>
    <p:sldId id="472" r:id="rId65"/>
    <p:sldId id="482" r:id="rId66"/>
    <p:sldId id="473" r:id="rId67"/>
    <p:sldId id="467" r:id="rId68"/>
    <p:sldId id="468" r:id="rId69"/>
    <p:sldId id="469" r:id="rId70"/>
    <p:sldId id="470" r:id="rId71"/>
    <p:sldId id="471" r:id="rId72"/>
    <p:sldId id="483" r:id="rId73"/>
    <p:sldId id="436" r:id="rId74"/>
    <p:sldId id="431" r:id="rId75"/>
    <p:sldId id="433" r:id="rId76"/>
    <p:sldId id="432" r:id="rId77"/>
    <p:sldId id="434" r:id="rId78"/>
    <p:sldId id="435" r:id="rId79"/>
    <p:sldId id="444" r:id="rId8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 autoAdjust="0"/>
    <p:restoredTop sz="94654" autoAdjust="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3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5-6 классы</a:t>
            </a:r>
          </a:p>
        </c:rich>
      </c:tx>
      <c:layout/>
    </c:title>
    <c:plotArea>
      <c:layout/>
      <c:pieChart>
        <c:varyColors val="1"/>
        <c:ser>
          <c:idx val="0"/>
          <c:order val="0"/>
          <c:cat>
            <c:strRef>
              <c:f>Лист1!$A$1:$A$2</c:f>
              <c:strCache>
                <c:ptCount val="2"/>
                <c:pt idx="0">
                  <c:v>Босова</c:v>
                </c:pt>
                <c:pt idx="1">
                  <c:v>Макарова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99</c:v>
                </c:pt>
                <c:pt idx="1">
                  <c:v>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8641507820290937"/>
          <c:y val="0.4879841061533976"/>
          <c:w val="0.21643886609756283"/>
          <c:h val="0.27854549431321085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7 класс</a:t>
            </a:r>
          </a:p>
        </c:rich>
      </c:tx>
      <c:layout/>
    </c:title>
    <c:plotArea>
      <c:layout/>
      <c:pieChart>
        <c:varyColors val="1"/>
        <c:ser>
          <c:idx val="0"/>
          <c:order val="0"/>
          <c:cat>
            <c:strRef>
              <c:f>Лист1!$A$5:$A$10</c:f>
              <c:strCache>
                <c:ptCount val="6"/>
                <c:pt idx="0">
                  <c:v>Босова</c:v>
                </c:pt>
                <c:pt idx="1">
                  <c:v>Макарова</c:v>
                </c:pt>
                <c:pt idx="2">
                  <c:v>Угринович</c:v>
                </c:pt>
                <c:pt idx="3">
                  <c:v>Горячев</c:v>
                </c:pt>
                <c:pt idx="4">
                  <c:v>Гейн</c:v>
                </c:pt>
                <c:pt idx="5">
                  <c:v>Другие</c:v>
                </c:pt>
              </c:strCache>
            </c:strRef>
          </c:cat>
          <c:val>
            <c:numRef>
              <c:f>Лист1!$B$5:$B$10</c:f>
              <c:numCache>
                <c:formatCode>General</c:formatCode>
                <c:ptCount val="6"/>
                <c:pt idx="0">
                  <c:v>80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0311242344706892"/>
          <c:y val="0.24884842519685046"/>
          <c:w val="0.20799868766404206"/>
          <c:h val="0.50230314960629896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8-9 классы</a:t>
            </a:r>
          </a:p>
        </c:rich>
      </c:tx>
      <c:layout/>
    </c:title>
    <c:plotArea>
      <c:layout/>
      <c:pieChart>
        <c:varyColors val="1"/>
        <c:ser>
          <c:idx val="0"/>
          <c:order val="0"/>
          <c:cat>
            <c:strRef>
              <c:f>Лист1!$A$13:$A$16</c:f>
              <c:strCache>
                <c:ptCount val="4"/>
                <c:pt idx="0">
                  <c:v>Босова</c:v>
                </c:pt>
                <c:pt idx="1">
                  <c:v>Семакин</c:v>
                </c:pt>
                <c:pt idx="2">
                  <c:v>Угринович</c:v>
                </c:pt>
                <c:pt idx="3">
                  <c:v>Другие</c:v>
                </c:pt>
              </c:strCache>
            </c:strRef>
          </c:cat>
          <c:val>
            <c:numRef>
              <c:f>Лист1!$B$13:$B$16</c:f>
              <c:numCache>
                <c:formatCode>General</c:formatCode>
                <c:ptCount val="4"/>
                <c:pt idx="0">
                  <c:v>17</c:v>
                </c:pt>
                <c:pt idx="1">
                  <c:v>33</c:v>
                </c:pt>
                <c:pt idx="2">
                  <c:v>45</c:v>
                </c:pt>
                <c:pt idx="3">
                  <c:v>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8373490813648319"/>
          <c:y val="0.40426691455234776"/>
          <c:w val="0.22728935742536324"/>
          <c:h val="0.33486876640419971"/>
        </c:manualLayout>
      </c:layout>
    </c:legend>
    <c:plotVisOnly val="1"/>
  </c:chart>
  <c:externalData r:id="rId1"/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image" Target="../media/image6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71F746-8B78-B14D-9106-2185766510AA}" type="doc">
      <dgm:prSet loTypeId="urn:microsoft.com/office/officeart/2005/8/layout/pyramid1" loCatId="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18DB51A-541A-9549-8F6F-3F2DBD3E5D38}">
      <dgm:prSet/>
      <dgm:spPr/>
      <dgm:t>
        <a:bodyPr/>
        <a:lstStyle/>
        <a:p>
          <a:pPr rtl="0"/>
          <a:r>
            <a:rPr lang="ru-RU" dirty="0" smtClean="0"/>
            <a:t>Примерная программа</a:t>
          </a:r>
          <a:endParaRPr lang="ru-RU" dirty="0"/>
        </a:p>
      </dgm:t>
    </dgm:pt>
    <dgm:pt modelId="{85835039-A482-DC44-AF7D-CE4FD2D26226}" type="parTrans" cxnId="{0A08D04A-BCB1-D34F-A541-4B241262F16A}">
      <dgm:prSet/>
      <dgm:spPr/>
      <dgm:t>
        <a:bodyPr/>
        <a:lstStyle/>
        <a:p>
          <a:endParaRPr lang="ru-RU"/>
        </a:p>
      </dgm:t>
    </dgm:pt>
    <dgm:pt modelId="{1E42E059-E65D-1F45-9F3F-50CEB73F1D98}" type="sibTrans" cxnId="{0A08D04A-BCB1-D34F-A541-4B241262F16A}">
      <dgm:prSet/>
      <dgm:spPr/>
      <dgm:t>
        <a:bodyPr/>
        <a:lstStyle/>
        <a:p>
          <a:endParaRPr lang="ru-RU"/>
        </a:p>
      </dgm:t>
    </dgm:pt>
    <dgm:pt modelId="{34384017-CD5B-FC40-BCD5-E90AB0CB7E4F}">
      <dgm:prSet/>
      <dgm:spPr/>
      <dgm:t>
        <a:bodyPr/>
        <a:lstStyle/>
        <a:p>
          <a:pPr rtl="0"/>
          <a:r>
            <a:rPr lang="ru-RU" dirty="0" smtClean="0"/>
            <a:t>Авторские программы</a:t>
          </a:r>
          <a:endParaRPr lang="ru-RU" dirty="0"/>
        </a:p>
      </dgm:t>
    </dgm:pt>
    <dgm:pt modelId="{86FD4AF9-8E0A-B947-904E-7BFC710CB856}" type="parTrans" cxnId="{E407D01F-282E-A14E-BC6F-FFAC9E5DAFFA}">
      <dgm:prSet/>
      <dgm:spPr/>
      <dgm:t>
        <a:bodyPr/>
        <a:lstStyle/>
        <a:p>
          <a:endParaRPr lang="ru-RU"/>
        </a:p>
      </dgm:t>
    </dgm:pt>
    <dgm:pt modelId="{1745D6EC-0E43-DE4C-A71C-CA8BDDE605A2}" type="sibTrans" cxnId="{E407D01F-282E-A14E-BC6F-FFAC9E5DAFFA}">
      <dgm:prSet/>
      <dgm:spPr/>
      <dgm:t>
        <a:bodyPr/>
        <a:lstStyle/>
        <a:p>
          <a:endParaRPr lang="ru-RU"/>
        </a:p>
      </dgm:t>
    </dgm:pt>
    <dgm:pt modelId="{1881CDEB-F4D3-1C42-ACF8-1EDE4826E26C}">
      <dgm:prSet/>
      <dgm:spPr/>
      <dgm:t>
        <a:bodyPr/>
        <a:lstStyle/>
        <a:p>
          <a:pPr rtl="0"/>
          <a:r>
            <a:rPr lang="ru-RU" dirty="0" smtClean="0"/>
            <a:t>Рабочие программы</a:t>
          </a:r>
          <a:endParaRPr lang="ru-RU" dirty="0"/>
        </a:p>
      </dgm:t>
    </dgm:pt>
    <dgm:pt modelId="{433BF11F-61B5-704E-8175-EBC60C458117}" type="parTrans" cxnId="{90EB6EC0-0AD0-354B-BAAE-AD7A557B22BC}">
      <dgm:prSet/>
      <dgm:spPr/>
      <dgm:t>
        <a:bodyPr/>
        <a:lstStyle/>
        <a:p>
          <a:endParaRPr lang="ru-RU"/>
        </a:p>
      </dgm:t>
    </dgm:pt>
    <dgm:pt modelId="{710B327B-FC80-D847-A157-B7DB790E9B38}" type="sibTrans" cxnId="{90EB6EC0-0AD0-354B-BAAE-AD7A557B22BC}">
      <dgm:prSet/>
      <dgm:spPr/>
      <dgm:t>
        <a:bodyPr/>
        <a:lstStyle/>
        <a:p>
          <a:endParaRPr lang="ru-RU"/>
        </a:p>
      </dgm:t>
    </dgm:pt>
    <dgm:pt modelId="{ECA3E299-3801-6743-9D76-8C84E47BA2B7}" type="pres">
      <dgm:prSet presAssocID="{F971F746-8B78-B14D-9106-2185766510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138D6A-A618-D44E-8BA1-32019F33F521}" type="pres">
      <dgm:prSet presAssocID="{318DB51A-541A-9549-8F6F-3F2DBD3E5D38}" presName="Name8" presStyleCnt="0"/>
      <dgm:spPr/>
    </dgm:pt>
    <dgm:pt modelId="{03A2DFAB-BDB6-C345-9813-18C00C514102}" type="pres">
      <dgm:prSet presAssocID="{318DB51A-541A-9549-8F6F-3F2DBD3E5D38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7B8EB-0641-AF44-ADC1-FA5F457FDF9B}" type="pres">
      <dgm:prSet presAssocID="{318DB51A-541A-9549-8F6F-3F2DBD3E5D3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5C5DB-38E8-CB46-A25E-1FDB74C4DDF4}" type="pres">
      <dgm:prSet presAssocID="{34384017-CD5B-FC40-BCD5-E90AB0CB7E4F}" presName="Name8" presStyleCnt="0"/>
      <dgm:spPr/>
    </dgm:pt>
    <dgm:pt modelId="{0525DE64-A536-3841-9DA7-358E8B600CA3}" type="pres">
      <dgm:prSet presAssocID="{34384017-CD5B-FC40-BCD5-E90AB0CB7E4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5523C-AF86-AC4B-BD87-4CB27466351A}" type="pres">
      <dgm:prSet presAssocID="{34384017-CD5B-FC40-BCD5-E90AB0CB7E4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4DC00-EE38-6C4E-9487-6AC764D683EF}" type="pres">
      <dgm:prSet presAssocID="{1881CDEB-F4D3-1C42-ACF8-1EDE4826E26C}" presName="Name8" presStyleCnt="0"/>
      <dgm:spPr/>
    </dgm:pt>
    <dgm:pt modelId="{C3BD9D88-C3F8-CD4D-99A4-DCF606075C80}" type="pres">
      <dgm:prSet presAssocID="{1881CDEB-F4D3-1C42-ACF8-1EDE4826E26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6D862-9DBE-A644-89EF-614EB31C80EF}" type="pres">
      <dgm:prSet presAssocID="{1881CDEB-F4D3-1C42-ACF8-1EDE4826E26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D0D5BF-DB11-400B-AF1F-7C9DB09F18DE}" type="presOf" srcId="{318DB51A-541A-9549-8F6F-3F2DBD3E5D38}" destId="{03A2DFAB-BDB6-C345-9813-18C00C514102}" srcOrd="0" destOrd="0" presId="urn:microsoft.com/office/officeart/2005/8/layout/pyramid1"/>
    <dgm:cxn modelId="{0A08D04A-BCB1-D34F-A541-4B241262F16A}" srcId="{F971F746-8B78-B14D-9106-2185766510AA}" destId="{318DB51A-541A-9549-8F6F-3F2DBD3E5D38}" srcOrd="0" destOrd="0" parTransId="{85835039-A482-DC44-AF7D-CE4FD2D26226}" sibTransId="{1E42E059-E65D-1F45-9F3F-50CEB73F1D98}"/>
    <dgm:cxn modelId="{BA998CCF-6667-4D39-9BD3-35E169507E85}" type="presOf" srcId="{F971F746-8B78-B14D-9106-2185766510AA}" destId="{ECA3E299-3801-6743-9D76-8C84E47BA2B7}" srcOrd="0" destOrd="0" presId="urn:microsoft.com/office/officeart/2005/8/layout/pyramid1"/>
    <dgm:cxn modelId="{A9AB75A3-FC01-4AD1-A833-3B36C8DFBF85}" type="presOf" srcId="{34384017-CD5B-FC40-BCD5-E90AB0CB7E4F}" destId="{0525DE64-A536-3841-9DA7-358E8B600CA3}" srcOrd="0" destOrd="0" presId="urn:microsoft.com/office/officeart/2005/8/layout/pyramid1"/>
    <dgm:cxn modelId="{90EB6EC0-0AD0-354B-BAAE-AD7A557B22BC}" srcId="{F971F746-8B78-B14D-9106-2185766510AA}" destId="{1881CDEB-F4D3-1C42-ACF8-1EDE4826E26C}" srcOrd="2" destOrd="0" parTransId="{433BF11F-61B5-704E-8175-EBC60C458117}" sibTransId="{710B327B-FC80-D847-A157-B7DB790E9B38}"/>
    <dgm:cxn modelId="{73BA5AEB-8222-4425-B4C0-704CC0792331}" type="presOf" srcId="{34384017-CD5B-FC40-BCD5-E90AB0CB7E4F}" destId="{7475523C-AF86-AC4B-BD87-4CB27466351A}" srcOrd="1" destOrd="0" presId="urn:microsoft.com/office/officeart/2005/8/layout/pyramid1"/>
    <dgm:cxn modelId="{CD43FD2C-398C-49D5-A7A3-A136EB71C354}" type="presOf" srcId="{1881CDEB-F4D3-1C42-ACF8-1EDE4826E26C}" destId="{C3BD9D88-C3F8-CD4D-99A4-DCF606075C80}" srcOrd="0" destOrd="0" presId="urn:microsoft.com/office/officeart/2005/8/layout/pyramid1"/>
    <dgm:cxn modelId="{A97C13AB-C3F4-4C37-A47A-B8EFC9531E9A}" type="presOf" srcId="{318DB51A-541A-9549-8F6F-3F2DBD3E5D38}" destId="{D267B8EB-0641-AF44-ADC1-FA5F457FDF9B}" srcOrd="1" destOrd="0" presId="urn:microsoft.com/office/officeart/2005/8/layout/pyramid1"/>
    <dgm:cxn modelId="{E407D01F-282E-A14E-BC6F-FFAC9E5DAFFA}" srcId="{F971F746-8B78-B14D-9106-2185766510AA}" destId="{34384017-CD5B-FC40-BCD5-E90AB0CB7E4F}" srcOrd="1" destOrd="0" parTransId="{86FD4AF9-8E0A-B947-904E-7BFC710CB856}" sibTransId="{1745D6EC-0E43-DE4C-A71C-CA8BDDE605A2}"/>
    <dgm:cxn modelId="{BBC6A78C-A1E8-4FEE-9F0C-98EA37D04CE9}" type="presOf" srcId="{1881CDEB-F4D3-1C42-ACF8-1EDE4826E26C}" destId="{0206D862-9DBE-A644-89EF-614EB31C80EF}" srcOrd="1" destOrd="0" presId="urn:microsoft.com/office/officeart/2005/8/layout/pyramid1"/>
    <dgm:cxn modelId="{6E2B91C8-485B-4E4A-BC8E-6C0877328315}" type="presParOf" srcId="{ECA3E299-3801-6743-9D76-8C84E47BA2B7}" destId="{E8138D6A-A618-D44E-8BA1-32019F33F521}" srcOrd="0" destOrd="0" presId="urn:microsoft.com/office/officeart/2005/8/layout/pyramid1"/>
    <dgm:cxn modelId="{D16ACE6C-AFBC-4EF9-9EA1-71EBD121D334}" type="presParOf" srcId="{E8138D6A-A618-D44E-8BA1-32019F33F521}" destId="{03A2DFAB-BDB6-C345-9813-18C00C514102}" srcOrd="0" destOrd="0" presId="urn:microsoft.com/office/officeart/2005/8/layout/pyramid1"/>
    <dgm:cxn modelId="{EDACFD64-9B2A-4F2D-9709-99642DCD0F53}" type="presParOf" srcId="{E8138D6A-A618-D44E-8BA1-32019F33F521}" destId="{D267B8EB-0641-AF44-ADC1-FA5F457FDF9B}" srcOrd="1" destOrd="0" presId="urn:microsoft.com/office/officeart/2005/8/layout/pyramid1"/>
    <dgm:cxn modelId="{10BA6B2A-D3A1-48D2-94A3-B62B3E74E474}" type="presParOf" srcId="{ECA3E299-3801-6743-9D76-8C84E47BA2B7}" destId="{82E5C5DB-38E8-CB46-A25E-1FDB74C4DDF4}" srcOrd="1" destOrd="0" presId="urn:microsoft.com/office/officeart/2005/8/layout/pyramid1"/>
    <dgm:cxn modelId="{7A3A6BE9-DCE2-4644-90CB-32BEC1C0244F}" type="presParOf" srcId="{82E5C5DB-38E8-CB46-A25E-1FDB74C4DDF4}" destId="{0525DE64-A536-3841-9DA7-358E8B600CA3}" srcOrd="0" destOrd="0" presId="urn:microsoft.com/office/officeart/2005/8/layout/pyramid1"/>
    <dgm:cxn modelId="{A445FB58-5EC0-4699-BEFD-41BF6419626F}" type="presParOf" srcId="{82E5C5DB-38E8-CB46-A25E-1FDB74C4DDF4}" destId="{7475523C-AF86-AC4B-BD87-4CB27466351A}" srcOrd="1" destOrd="0" presId="urn:microsoft.com/office/officeart/2005/8/layout/pyramid1"/>
    <dgm:cxn modelId="{BF5AB2C9-03C2-4E00-8F67-735F7790E616}" type="presParOf" srcId="{ECA3E299-3801-6743-9D76-8C84E47BA2B7}" destId="{E114DC00-EE38-6C4E-9487-6AC764D683EF}" srcOrd="2" destOrd="0" presId="urn:microsoft.com/office/officeart/2005/8/layout/pyramid1"/>
    <dgm:cxn modelId="{98C64CC7-2121-49F6-9C6F-C388E80ADBE5}" type="presParOf" srcId="{E114DC00-EE38-6C4E-9487-6AC764D683EF}" destId="{C3BD9D88-C3F8-CD4D-99A4-DCF606075C80}" srcOrd="0" destOrd="0" presId="urn:microsoft.com/office/officeart/2005/8/layout/pyramid1"/>
    <dgm:cxn modelId="{C5F28C20-E6EE-4A70-A36C-3A5421F4D858}" type="presParOf" srcId="{E114DC00-EE38-6C4E-9487-6AC764D683EF}" destId="{0206D862-9DBE-A644-89EF-614EB31C80EF}" srcOrd="1" destOrd="0" presId="urn:microsoft.com/office/officeart/2005/8/layout/pyramid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C45607-2F41-DD4D-93DC-954B8E052B70}" type="doc">
      <dgm:prSet loTypeId="urn:microsoft.com/office/officeart/2005/8/layout/arrow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42401A-5A26-4642-BE6C-332B4FFE2BDC}">
      <dgm:prSet phldrT="[Текст]"/>
      <dgm:spPr/>
      <dgm:t>
        <a:bodyPr/>
        <a:lstStyle/>
        <a:p>
          <a:r>
            <a:rPr lang="ru-RU" dirty="0" smtClean="0"/>
            <a:t>Непрерывный курс для 5-9 классов</a:t>
          </a:r>
          <a:endParaRPr lang="ru-RU" dirty="0"/>
        </a:p>
      </dgm:t>
    </dgm:pt>
    <dgm:pt modelId="{9F09621E-96AF-0345-8CBC-2331DD62ED77}" type="parTrans" cxnId="{DE654769-39AF-314F-B896-601EC3C177AE}">
      <dgm:prSet/>
      <dgm:spPr/>
      <dgm:t>
        <a:bodyPr/>
        <a:lstStyle/>
        <a:p>
          <a:endParaRPr lang="ru-RU"/>
        </a:p>
      </dgm:t>
    </dgm:pt>
    <dgm:pt modelId="{831ABBEF-CC5B-854C-A335-AD631F1E76B8}" type="sibTrans" cxnId="{DE654769-39AF-314F-B896-601EC3C177AE}">
      <dgm:prSet/>
      <dgm:spPr/>
      <dgm:t>
        <a:bodyPr/>
        <a:lstStyle/>
        <a:p>
          <a:endParaRPr lang="ru-RU"/>
        </a:p>
      </dgm:t>
    </dgm:pt>
    <dgm:pt modelId="{31254425-DBCA-034B-B527-D706AF9FB476}">
      <dgm:prSet phldrT="[Текст]"/>
      <dgm:spPr/>
      <dgm:t>
        <a:bodyPr/>
        <a:lstStyle/>
        <a:p>
          <a:r>
            <a:rPr lang="ru-RU" dirty="0" smtClean="0"/>
            <a:t>Два психологических возраста, два подхода, две возможные точки входа в предмет</a:t>
          </a:r>
          <a:endParaRPr lang="ru-RU" dirty="0"/>
        </a:p>
      </dgm:t>
    </dgm:pt>
    <dgm:pt modelId="{4CC66F8D-A241-B34C-9A0A-DF179299A7C0}" type="parTrans" cxnId="{FBB42924-6D07-9F49-B4DB-21D042278857}">
      <dgm:prSet/>
      <dgm:spPr/>
      <dgm:t>
        <a:bodyPr/>
        <a:lstStyle/>
        <a:p>
          <a:endParaRPr lang="ru-RU"/>
        </a:p>
      </dgm:t>
    </dgm:pt>
    <dgm:pt modelId="{B09C2264-C2ED-F74A-8680-EFC0BC6F3C57}" type="sibTrans" cxnId="{FBB42924-6D07-9F49-B4DB-21D042278857}">
      <dgm:prSet/>
      <dgm:spPr/>
      <dgm:t>
        <a:bodyPr/>
        <a:lstStyle/>
        <a:p>
          <a:endParaRPr lang="ru-RU"/>
        </a:p>
      </dgm:t>
    </dgm:pt>
    <dgm:pt modelId="{5A7E320E-0455-674A-91B8-4BF6E3EB4FBC}" type="pres">
      <dgm:prSet presAssocID="{9DC45607-2F41-DD4D-93DC-954B8E052B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F946B9-F88D-244A-9EF4-B2F599C6CF0E}" type="pres">
      <dgm:prSet presAssocID="{D742401A-5A26-4642-BE6C-332B4FFE2BD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E72B8-9F73-E249-B2C0-C863CBB6835A}" type="pres">
      <dgm:prSet presAssocID="{31254425-DBCA-034B-B527-D706AF9FB47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B42924-6D07-9F49-B4DB-21D042278857}" srcId="{9DC45607-2F41-DD4D-93DC-954B8E052B70}" destId="{31254425-DBCA-034B-B527-D706AF9FB476}" srcOrd="1" destOrd="0" parTransId="{4CC66F8D-A241-B34C-9A0A-DF179299A7C0}" sibTransId="{B09C2264-C2ED-F74A-8680-EFC0BC6F3C57}"/>
    <dgm:cxn modelId="{3E70398B-2AE3-499D-9BEF-155ECEC79813}" type="presOf" srcId="{9DC45607-2F41-DD4D-93DC-954B8E052B70}" destId="{5A7E320E-0455-674A-91B8-4BF6E3EB4FBC}" srcOrd="0" destOrd="0" presId="urn:microsoft.com/office/officeart/2005/8/layout/arrow5"/>
    <dgm:cxn modelId="{E39D7E57-E5FC-4967-81D5-24F0891ABEE5}" type="presOf" srcId="{31254425-DBCA-034B-B527-D706AF9FB476}" destId="{7F4E72B8-9F73-E249-B2C0-C863CBB6835A}" srcOrd="0" destOrd="0" presId="urn:microsoft.com/office/officeart/2005/8/layout/arrow5"/>
    <dgm:cxn modelId="{F33FF967-8C40-438B-B47D-48EF6DF27EA3}" type="presOf" srcId="{D742401A-5A26-4642-BE6C-332B4FFE2BDC}" destId="{60F946B9-F88D-244A-9EF4-B2F599C6CF0E}" srcOrd="0" destOrd="0" presId="urn:microsoft.com/office/officeart/2005/8/layout/arrow5"/>
    <dgm:cxn modelId="{DE654769-39AF-314F-B896-601EC3C177AE}" srcId="{9DC45607-2F41-DD4D-93DC-954B8E052B70}" destId="{D742401A-5A26-4642-BE6C-332B4FFE2BDC}" srcOrd="0" destOrd="0" parTransId="{9F09621E-96AF-0345-8CBC-2331DD62ED77}" sibTransId="{831ABBEF-CC5B-854C-A335-AD631F1E76B8}"/>
    <dgm:cxn modelId="{7E9E18CD-3276-4D20-B98C-2A65BE1AA781}" type="presParOf" srcId="{5A7E320E-0455-674A-91B8-4BF6E3EB4FBC}" destId="{60F946B9-F88D-244A-9EF4-B2F599C6CF0E}" srcOrd="0" destOrd="0" presId="urn:microsoft.com/office/officeart/2005/8/layout/arrow5"/>
    <dgm:cxn modelId="{69A2F80C-956E-4848-A8DA-44C9066991B3}" type="presParOf" srcId="{5A7E320E-0455-674A-91B8-4BF6E3EB4FBC}" destId="{7F4E72B8-9F73-E249-B2C0-C863CBB6835A}" srcOrd="1" destOrd="0" presId="urn:microsoft.com/office/officeart/2005/8/layout/arrow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E6A36D-D0B3-48C3-80D6-4876BC269DC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2AD2790D-8D58-4EB9-BFE2-30C8E03FF29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УМК нового поколения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37C04F47-FFE4-4AEC-9BA6-22AFC74117BD}" type="parTrans" cxnId="{A8CDEFAF-AA13-468E-83A7-CFE46BB1D362}">
      <dgm:prSet/>
      <dgm:spPr/>
      <dgm:t>
        <a:bodyPr/>
        <a:lstStyle/>
        <a:p>
          <a:endParaRPr lang="ru-RU"/>
        </a:p>
      </dgm:t>
    </dgm:pt>
    <dgm:pt modelId="{227861A1-BED2-441B-8D75-531DD895B33A}" type="sibTrans" cxnId="{A8CDEFAF-AA13-468E-83A7-CFE46BB1D362}">
      <dgm:prSet/>
      <dgm:spPr/>
      <dgm:t>
        <a:bodyPr/>
        <a:lstStyle/>
        <a:p>
          <a:endParaRPr lang="ru-RU"/>
        </a:p>
      </dgm:t>
    </dgm:pt>
    <dgm:pt modelId="{CE91A06E-9BE7-4F9C-B901-1098722597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Печатная компонента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3FF2DFFB-B3DA-4C4B-B6CF-DB5FA4A0BD58}" type="parTrans" cxnId="{D11F2CD8-10B1-43C6-BF57-5D845E4A5D5F}">
      <dgm:prSet/>
      <dgm:spPr/>
      <dgm:t>
        <a:bodyPr/>
        <a:lstStyle/>
        <a:p>
          <a:endParaRPr lang="ru-RU" dirty="0"/>
        </a:p>
      </dgm:t>
    </dgm:pt>
    <dgm:pt modelId="{A7C3860F-4E32-4A16-97AE-C52D7A8247BB}" type="sibTrans" cxnId="{D11F2CD8-10B1-43C6-BF57-5D845E4A5D5F}">
      <dgm:prSet/>
      <dgm:spPr/>
      <dgm:t>
        <a:bodyPr/>
        <a:lstStyle/>
        <a:p>
          <a:endParaRPr lang="ru-RU"/>
        </a:p>
      </dgm:t>
    </dgm:pt>
    <dgm:pt modelId="{C90259A8-5BC7-4684-967B-8767740A277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Электронная компонента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5FF3332E-0699-4329-8599-1B1A7C69DA1C}" type="parTrans" cxnId="{EE40D2F6-EADD-4A68-BD5C-8563E06DBD57}">
      <dgm:prSet/>
      <dgm:spPr/>
      <dgm:t>
        <a:bodyPr/>
        <a:lstStyle/>
        <a:p>
          <a:endParaRPr lang="ru-RU" dirty="0"/>
        </a:p>
      </dgm:t>
    </dgm:pt>
    <dgm:pt modelId="{FA1D7CE5-35C0-45C1-B31A-E386F1CD96B7}" type="sibTrans" cxnId="{EE40D2F6-EADD-4A68-BD5C-8563E06DBD57}">
      <dgm:prSet/>
      <dgm:spPr/>
      <dgm:t>
        <a:bodyPr/>
        <a:lstStyle/>
        <a:p>
          <a:endParaRPr lang="ru-RU"/>
        </a:p>
      </dgm:t>
    </dgm:pt>
    <dgm:pt modelId="{9A9A42C1-49DB-4087-9868-FFB69142D5B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Локальные ресурсы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13CB8B28-F90A-4504-978F-2C2BC9771FC8}" type="parTrans" cxnId="{CDCF7BB8-A945-49FF-B04D-2C6ACF65DBAB}">
      <dgm:prSet/>
      <dgm:spPr/>
      <dgm:t>
        <a:bodyPr/>
        <a:lstStyle/>
        <a:p>
          <a:endParaRPr lang="ru-RU" dirty="0"/>
        </a:p>
      </dgm:t>
    </dgm:pt>
    <dgm:pt modelId="{4A3C4425-2D37-4B26-B9C0-3A68B330A8FE}" type="sibTrans" cxnId="{CDCF7BB8-A945-49FF-B04D-2C6ACF65DBAB}">
      <dgm:prSet/>
      <dgm:spPr/>
      <dgm:t>
        <a:bodyPr/>
        <a:lstStyle/>
        <a:p>
          <a:endParaRPr lang="ru-RU"/>
        </a:p>
      </dgm:t>
    </dgm:pt>
    <dgm:pt modelId="{067B4E48-65F9-4FC7-8026-77D8258887F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Сетевые ресурсы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E65C950D-D5A0-41A0-92B1-6AAE05C7C906}" type="parTrans" cxnId="{E8FFD308-5677-4BEB-91A5-724FDC7C1DD1}">
      <dgm:prSet/>
      <dgm:spPr/>
      <dgm:t>
        <a:bodyPr/>
        <a:lstStyle/>
        <a:p>
          <a:endParaRPr lang="ru-RU" dirty="0"/>
        </a:p>
      </dgm:t>
    </dgm:pt>
    <dgm:pt modelId="{BDC8C0FA-08D7-43F6-8834-5EB651DEB348}" type="sibTrans" cxnId="{E8FFD308-5677-4BEB-91A5-724FDC7C1DD1}">
      <dgm:prSet/>
      <dgm:spPr/>
      <dgm:t>
        <a:bodyPr/>
        <a:lstStyle/>
        <a:p>
          <a:endParaRPr lang="ru-RU"/>
        </a:p>
      </dgm:t>
    </dgm:pt>
    <dgm:pt modelId="{333EC605-0BED-4C10-8865-17EA109A150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Оборудование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71AE2879-F9FB-4F1E-808A-2718902D7B78}" type="parTrans" cxnId="{8BFE0812-1642-4A79-A2E4-7C5E5BDE9C93}">
      <dgm:prSet/>
      <dgm:spPr/>
      <dgm:t>
        <a:bodyPr/>
        <a:lstStyle/>
        <a:p>
          <a:endParaRPr lang="ru-RU" dirty="0"/>
        </a:p>
      </dgm:t>
    </dgm:pt>
    <dgm:pt modelId="{18B2D793-7815-43CF-8B99-0B7EB4373D52}" type="sibTrans" cxnId="{8BFE0812-1642-4A79-A2E4-7C5E5BDE9C93}">
      <dgm:prSet/>
      <dgm:spPr/>
      <dgm:t>
        <a:bodyPr/>
        <a:lstStyle/>
        <a:p>
          <a:endParaRPr lang="ru-RU"/>
        </a:p>
      </dgm:t>
    </dgm:pt>
    <dgm:pt modelId="{BACD1671-C53F-4E3C-B172-770B5F2DF65D}" type="pres">
      <dgm:prSet presAssocID="{15E6A36D-D0B3-48C3-80D6-4876BC269D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0B8D2F8-51AE-4EF7-AFB3-BF93462748C6}" type="pres">
      <dgm:prSet presAssocID="{2AD2790D-8D58-4EB9-BFE2-30C8E03FF296}" presName="hierRoot1" presStyleCnt="0">
        <dgm:presLayoutVars>
          <dgm:hierBranch/>
        </dgm:presLayoutVars>
      </dgm:prSet>
      <dgm:spPr/>
    </dgm:pt>
    <dgm:pt modelId="{3D2095F8-79F1-47BE-A67C-634FB409ABFD}" type="pres">
      <dgm:prSet presAssocID="{2AD2790D-8D58-4EB9-BFE2-30C8E03FF296}" presName="rootComposite1" presStyleCnt="0"/>
      <dgm:spPr/>
    </dgm:pt>
    <dgm:pt modelId="{B9C0300B-9101-48DA-96AC-970019EFA191}" type="pres">
      <dgm:prSet presAssocID="{2AD2790D-8D58-4EB9-BFE2-30C8E03FF29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B21177-16BD-4943-B6BC-C7315FC7F4E8}" type="pres">
      <dgm:prSet presAssocID="{2AD2790D-8D58-4EB9-BFE2-30C8E03FF29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32D835-432C-4B3D-8C93-879E2804A286}" type="pres">
      <dgm:prSet presAssocID="{2AD2790D-8D58-4EB9-BFE2-30C8E03FF296}" presName="hierChild2" presStyleCnt="0"/>
      <dgm:spPr/>
    </dgm:pt>
    <dgm:pt modelId="{FC068C3D-B944-4BBB-81F7-CC09BB4B141E}" type="pres">
      <dgm:prSet presAssocID="{3FF2DFFB-B3DA-4C4B-B6CF-DB5FA4A0BD58}" presName="Name35" presStyleLbl="parChTrans1D2" presStyleIdx="0" presStyleCnt="3"/>
      <dgm:spPr/>
      <dgm:t>
        <a:bodyPr/>
        <a:lstStyle/>
        <a:p>
          <a:endParaRPr lang="ru-RU"/>
        </a:p>
      </dgm:t>
    </dgm:pt>
    <dgm:pt modelId="{36246EC9-D39B-4BCF-BE52-BB6358753EE2}" type="pres">
      <dgm:prSet presAssocID="{CE91A06E-9BE7-4F9C-B901-1098722597D1}" presName="hierRoot2" presStyleCnt="0">
        <dgm:presLayoutVars>
          <dgm:hierBranch/>
        </dgm:presLayoutVars>
      </dgm:prSet>
      <dgm:spPr/>
    </dgm:pt>
    <dgm:pt modelId="{453DFC53-4F0D-43E5-BC59-29AF0214DEE8}" type="pres">
      <dgm:prSet presAssocID="{CE91A06E-9BE7-4F9C-B901-1098722597D1}" presName="rootComposite" presStyleCnt="0"/>
      <dgm:spPr/>
    </dgm:pt>
    <dgm:pt modelId="{598281B9-6346-45A5-AC89-818F6EB5CF81}" type="pres">
      <dgm:prSet presAssocID="{CE91A06E-9BE7-4F9C-B901-1098722597D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62A288-7C2D-436F-B78B-6D98385A527F}" type="pres">
      <dgm:prSet presAssocID="{CE91A06E-9BE7-4F9C-B901-1098722597D1}" presName="rootConnector" presStyleLbl="node2" presStyleIdx="0" presStyleCnt="3"/>
      <dgm:spPr/>
      <dgm:t>
        <a:bodyPr/>
        <a:lstStyle/>
        <a:p>
          <a:endParaRPr lang="ru-RU"/>
        </a:p>
      </dgm:t>
    </dgm:pt>
    <dgm:pt modelId="{8A002D51-DF20-4622-8AC9-3F3435152150}" type="pres">
      <dgm:prSet presAssocID="{CE91A06E-9BE7-4F9C-B901-1098722597D1}" presName="hierChild4" presStyleCnt="0"/>
      <dgm:spPr/>
    </dgm:pt>
    <dgm:pt modelId="{C48B2F98-3015-4413-B97A-41B7A21E1F1D}" type="pres">
      <dgm:prSet presAssocID="{CE91A06E-9BE7-4F9C-B901-1098722597D1}" presName="hierChild5" presStyleCnt="0"/>
      <dgm:spPr/>
    </dgm:pt>
    <dgm:pt modelId="{7732226B-82C5-4C8B-B86D-5211C96A6894}" type="pres">
      <dgm:prSet presAssocID="{5FF3332E-0699-4329-8599-1B1A7C69DA1C}" presName="Name35" presStyleLbl="parChTrans1D2" presStyleIdx="1" presStyleCnt="3"/>
      <dgm:spPr/>
      <dgm:t>
        <a:bodyPr/>
        <a:lstStyle/>
        <a:p>
          <a:endParaRPr lang="ru-RU"/>
        </a:p>
      </dgm:t>
    </dgm:pt>
    <dgm:pt modelId="{CD2CA0F1-34B3-43AC-9E0F-176BE3D0DF3B}" type="pres">
      <dgm:prSet presAssocID="{C90259A8-5BC7-4684-967B-8767740A2778}" presName="hierRoot2" presStyleCnt="0">
        <dgm:presLayoutVars>
          <dgm:hierBranch/>
        </dgm:presLayoutVars>
      </dgm:prSet>
      <dgm:spPr/>
    </dgm:pt>
    <dgm:pt modelId="{C1AA90D9-0615-437E-9E98-A14E33C0C342}" type="pres">
      <dgm:prSet presAssocID="{C90259A8-5BC7-4684-967B-8767740A2778}" presName="rootComposite" presStyleCnt="0"/>
      <dgm:spPr/>
    </dgm:pt>
    <dgm:pt modelId="{C9702D9D-9B15-40A8-B632-53B3F381524B}" type="pres">
      <dgm:prSet presAssocID="{C90259A8-5BC7-4684-967B-8767740A277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F13A27-334D-4AA3-862B-46EA50A88C1E}" type="pres">
      <dgm:prSet presAssocID="{C90259A8-5BC7-4684-967B-8767740A2778}" presName="rootConnector" presStyleLbl="node2" presStyleIdx="1" presStyleCnt="3"/>
      <dgm:spPr/>
      <dgm:t>
        <a:bodyPr/>
        <a:lstStyle/>
        <a:p>
          <a:endParaRPr lang="ru-RU"/>
        </a:p>
      </dgm:t>
    </dgm:pt>
    <dgm:pt modelId="{DFDB1525-3BF7-4774-8524-EB98D21894D3}" type="pres">
      <dgm:prSet presAssocID="{C90259A8-5BC7-4684-967B-8767740A2778}" presName="hierChild4" presStyleCnt="0"/>
      <dgm:spPr/>
    </dgm:pt>
    <dgm:pt modelId="{0B14CD7A-AFE2-4AF5-84AC-AA237A6CD1D4}" type="pres">
      <dgm:prSet presAssocID="{13CB8B28-F90A-4504-978F-2C2BC9771FC8}" presName="Name35" presStyleLbl="parChTrans1D3" presStyleIdx="0" presStyleCnt="2"/>
      <dgm:spPr/>
      <dgm:t>
        <a:bodyPr/>
        <a:lstStyle/>
        <a:p>
          <a:endParaRPr lang="ru-RU"/>
        </a:p>
      </dgm:t>
    </dgm:pt>
    <dgm:pt modelId="{AC77E208-00EC-4CBF-B883-66D37C3FA723}" type="pres">
      <dgm:prSet presAssocID="{9A9A42C1-49DB-4087-9868-FFB69142D5B7}" presName="hierRoot2" presStyleCnt="0">
        <dgm:presLayoutVars>
          <dgm:hierBranch val="r"/>
        </dgm:presLayoutVars>
      </dgm:prSet>
      <dgm:spPr/>
    </dgm:pt>
    <dgm:pt modelId="{43F1F803-E840-4FFB-ADF4-F468EC63EDF4}" type="pres">
      <dgm:prSet presAssocID="{9A9A42C1-49DB-4087-9868-FFB69142D5B7}" presName="rootComposite" presStyleCnt="0"/>
      <dgm:spPr/>
    </dgm:pt>
    <dgm:pt modelId="{6EBE248B-1200-44B0-9F8D-B5F04F4438E5}" type="pres">
      <dgm:prSet presAssocID="{9A9A42C1-49DB-4087-9868-FFB69142D5B7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1B468D-183F-4F3C-A39D-F0B36F94AB2D}" type="pres">
      <dgm:prSet presAssocID="{9A9A42C1-49DB-4087-9868-FFB69142D5B7}" presName="rootConnector" presStyleLbl="node3" presStyleIdx="0" presStyleCnt="2"/>
      <dgm:spPr/>
      <dgm:t>
        <a:bodyPr/>
        <a:lstStyle/>
        <a:p>
          <a:endParaRPr lang="ru-RU"/>
        </a:p>
      </dgm:t>
    </dgm:pt>
    <dgm:pt modelId="{AE41B558-2A39-4EC3-B9B8-D40BD6F3A5DF}" type="pres">
      <dgm:prSet presAssocID="{9A9A42C1-49DB-4087-9868-FFB69142D5B7}" presName="hierChild4" presStyleCnt="0"/>
      <dgm:spPr/>
    </dgm:pt>
    <dgm:pt modelId="{ACFF282F-27D4-41C8-B3DF-72F8384D1A49}" type="pres">
      <dgm:prSet presAssocID="{9A9A42C1-49DB-4087-9868-FFB69142D5B7}" presName="hierChild5" presStyleCnt="0"/>
      <dgm:spPr/>
    </dgm:pt>
    <dgm:pt modelId="{FA732854-1B7A-43E7-9F83-26D5D067F6D9}" type="pres">
      <dgm:prSet presAssocID="{E65C950D-D5A0-41A0-92B1-6AAE05C7C906}" presName="Name35" presStyleLbl="parChTrans1D3" presStyleIdx="1" presStyleCnt="2"/>
      <dgm:spPr/>
      <dgm:t>
        <a:bodyPr/>
        <a:lstStyle/>
        <a:p>
          <a:endParaRPr lang="ru-RU"/>
        </a:p>
      </dgm:t>
    </dgm:pt>
    <dgm:pt modelId="{0262DF35-2985-4687-877A-4C2D434BBC4C}" type="pres">
      <dgm:prSet presAssocID="{067B4E48-65F9-4FC7-8026-77D8258887F9}" presName="hierRoot2" presStyleCnt="0">
        <dgm:presLayoutVars>
          <dgm:hierBranch val="r"/>
        </dgm:presLayoutVars>
      </dgm:prSet>
      <dgm:spPr/>
    </dgm:pt>
    <dgm:pt modelId="{78F84D7E-B34F-4F62-9E9C-658A06A70128}" type="pres">
      <dgm:prSet presAssocID="{067B4E48-65F9-4FC7-8026-77D8258887F9}" presName="rootComposite" presStyleCnt="0"/>
      <dgm:spPr/>
    </dgm:pt>
    <dgm:pt modelId="{083083B4-3C7A-4D8E-BBDD-2D1105E19C48}" type="pres">
      <dgm:prSet presAssocID="{067B4E48-65F9-4FC7-8026-77D8258887F9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FD9F2F-7FB8-4500-AECE-B3E170554652}" type="pres">
      <dgm:prSet presAssocID="{067B4E48-65F9-4FC7-8026-77D8258887F9}" presName="rootConnector" presStyleLbl="node3" presStyleIdx="1" presStyleCnt="2"/>
      <dgm:spPr/>
      <dgm:t>
        <a:bodyPr/>
        <a:lstStyle/>
        <a:p>
          <a:endParaRPr lang="ru-RU"/>
        </a:p>
      </dgm:t>
    </dgm:pt>
    <dgm:pt modelId="{2C54347D-D856-49BE-A9CE-D8FA57B09E5E}" type="pres">
      <dgm:prSet presAssocID="{067B4E48-65F9-4FC7-8026-77D8258887F9}" presName="hierChild4" presStyleCnt="0"/>
      <dgm:spPr/>
    </dgm:pt>
    <dgm:pt modelId="{57405BD9-CE33-4478-963D-4F1786F99234}" type="pres">
      <dgm:prSet presAssocID="{067B4E48-65F9-4FC7-8026-77D8258887F9}" presName="hierChild5" presStyleCnt="0"/>
      <dgm:spPr/>
    </dgm:pt>
    <dgm:pt modelId="{A67D0FC1-EC03-4830-ACE5-7DBF8AC88089}" type="pres">
      <dgm:prSet presAssocID="{C90259A8-5BC7-4684-967B-8767740A2778}" presName="hierChild5" presStyleCnt="0"/>
      <dgm:spPr/>
    </dgm:pt>
    <dgm:pt modelId="{C4C647E4-5610-4E2B-B1D4-F5FF4E497F2D}" type="pres">
      <dgm:prSet presAssocID="{71AE2879-F9FB-4F1E-808A-2718902D7B78}" presName="Name35" presStyleLbl="parChTrans1D2" presStyleIdx="2" presStyleCnt="3"/>
      <dgm:spPr/>
      <dgm:t>
        <a:bodyPr/>
        <a:lstStyle/>
        <a:p>
          <a:endParaRPr lang="ru-RU"/>
        </a:p>
      </dgm:t>
    </dgm:pt>
    <dgm:pt modelId="{37570C39-7600-41D0-ACA7-BBE8DDDD9C17}" type="pres">
      <dgm:prSet presAssocID="{333EC605-0BED-4C10-8865-17EA109A150A}" presName="hierRoot2" presStyleCnt="0">
        <dgm:presLayoutVars>
          <dgm:hierBranch/>
        </dgm:presLayoutVars>
      </dgm:prSet>
      <dgm:spPr/>
    </dgm:pt>
    <dgm:pt modelId="{063C16A8-594C-43B3-9011-20D51B56AB52}" type="pres">
      <dgm:prSet presAssocID="{333EC605-0BED-4C10-8865-17EA109A150A}" presName="rootComposite" presStyleCnt="0"/>
      <dgm:spPr/>
    </dgm:pt>
    <dgm:pt modelId="{D4D15D88-A7B9-46B8-8FD3-95E6A5637220}" type="pres">
      <dgm:prSet presAssocID="{333EC605-0BED-4C10-8865-17EA109A150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86F7D5-19B4-4AB4-8C49-A5B485BE8F39}" type="pres">
      <dgm:prSet presAssocID="{333EC605-0BED-4C10-8865-17EA109A150A}" presName="rootConnector" presStyleLbl="node2" presStyleIdx="2" presStyleCnt="3"/>
      <dgm:spPr/>
      <dgm:t>
        <a:bodyPr/>
        <a:lstStyle/>
        <a:p>
          <a:endParaRPr lang="ru-RU"/>
        </a:p>
      </dgm:t>
    </dgm:pt>
    <dgm:pt modelId="{E56420C0-67BE-41C3-BDCD-AE832B18C4A1}" type="pres">
      <dgm:prSet presAssocID="{333EC605-0BED-4C10-8865-17EA109A150A}" presName="hierChild4" presStyleCnt="0"/>
      <dgm:spPr/>
    </dgm:pt>
    <dgm:pt modelId="{BC5111AB-7D27-44A3-A09D-2607D92732FB}" type="pres">
      <dgm:prSet presAssocID="{333EC605-0BED-4C10-8865-17EA109A150A}" presName="hierChild5" presStyleCnt="0"/>
      <dgm:spPr/>
    </dgm:pt>
    <dgm:pt modelId="{03556291-3EEE-4FD6-AF21-FD16BBB5A788}" type="pres">
      <dgm:prSet presAssocID="{2AD2790D-8D58-4EB9-BFE2-30C8E03FF296}" presName="hierChild3" presStyleCnt="0"/>
      <dgm:spPr/>
    </dgm:pt>
  </dgm:ptLst>
  <dgm:cxnLst>
    <dgm:cxn modelId="{B3BB37ED-C53E-471E-A987-BEDBFB5AB484}" type="presOf" srcId="{2AD2790D-8D58-4EB9-BFE2-30C8E03FF296}" destId="{B9C0300B-9101-48DA-96AC-970019EFA191}" srcOrd="0" destOrd="0" presId="urn:microsoft.com/office/officeart/2005/8/layout/orgChart1"/>
    <dgm:cxn modelId="{16C99E24-056E-4C96-B01A-90DD8BBF09DF}" type="presOf" srcId="{E65C950D-D5A0-41A0-92B1-6AAE05C7C906}" destId="{FA732854-1B7A-43E7-9F83-26D5D067F6D9}" srcOrd="0" destOrd="0" presId="urn:microsoft.com/office/officeart/2005/8/layout/orgChart1"/>
    <dgm:cxn modelId="{2448DB8F-87F8-48F3-8341-77DB57A7E62E}" type="presOf" srcId="{3FF2DFFB-B3DA-4C4B-B6CF-DB5FA4A0BD58}" destId="{FC068C3D-B944-4BBB-81F7-CC09BB4B141E}" srcOrd="0" destOrd="0" presId="urn:microsoft.com/office/officeart/2005/8/layout/orgChart1"/>
    <dgm:cxn modelId="{F85F74F2-2A51-4915-8130-9F8AA7DD27F4}" type="presOf" srcId="{C90259A8-5BC7-4684-967B-8767740A2778}" destId="{26F13A27-334D-4AA3-862B-46EA50A88C1E}" srcOrd="1" destOrd="0" presId="urn:microsoft.com/office/officeart/2005/8/layout/orgChart1"/>
    <dgm:cxn modelId="{8BFE0812-1642-4A79-A2E4-7C5E5BDE9C93}" srcId="{2AD2790D-8D58-4EB9-BFE2-30C8E03FF296}" destId="{333EC605-0BED-4C10-8865-17EA109A150A}" srcOrd="2" destOrd="0" parTransId="{71AE2879-F9FB-4F1E-808A-2718902D7B78}" sibTransId="{18B2D793-7815-43CF-8B99-0B7EB4373D52}"/>
    <dgm:cxn modelId="{3C0A996E-9013-419B-889E-FF4AEA3D4399}" type="presOf" srcId="{2AD2790D-8D58-4EB9-BFE2-30C8E03FF296}" destId="{60B21177-16BD-4943-B6BC-C7315FC7F4E8}" srcOrd="1" destOrd="0" presId="urn:microsoft.com/office/officeart/2005/8/layout/orgChart1"/>
    <dgm:cxn modelId="{D78C3FCF-DA55-4D2B-9C35-AB7DB408A5C5}" type="presOf" srcId="{CE91A06E-9BE7-4F9C-B901-1098722597D1}" destId="{598281B9-6346-45A5-AC89-818F6EB5CF81}" srcOrd="0" destOrd="0" presId="urn:microsoft.com/office/officeart/2005/8/layout/orgChart1"/>
    <dgm:cxn modelId="{90DFAB3F-7490-43B3-8E1C-818A4BBDFFAE}" type="presOf" srcId="{333EC605-0BED-4C10-8865-17EA109A150A}" destId="{2386F7D5-19B4-4AB4-8C49-A5B485BE8F39}" srcOrd="1" destOrd="0" presId="urn:microsoft.com/office/officeart/2005/8/layout/orgChart1"/>
    <dgm:cxn modelId="{6836F5AE-7F34-4C2F-B3D3-0235CC7E7FA3}" type="presOf" srcId="{067B4E48-65F9-4FC7-8026-77D8258887F9}" destId="{083083B4-3C7A-4D8E-BBDD-2D1105E19C48}" srcOrd="0" destOrd="0" presId="urn:microsoft.com/office/officeart/2005/8/layout/orgChart1"/>
    <dgm:cxn modelId="{9F323B9D-E60E-4855-8BFE-D45E0C1A067F}" type="presOf" srcId="{9A9A42C1-49DB-4087-9868-FFB69142D5B7}" destId="{6EBE248B-1200-44B0-9F8D-B5F04F4438E5}" srcOrd="0" destOrd="0" presId="urn:microsoft.com/office/officeart/2005/8/layout/orgChart1"/>
    <dgm:cxn modelId="{CDCF7BB8-A945-49FF-B04D-2C6ACF65DBAB}" srcId="{C90259A8-5BC7-4684-967B-8767740A2778}" destId="{9A9A42C1-49DB-4087-9868-FFB69142D5B7}" srcOrd="0" destOrd="0" parTransId="{13CB8B28-F90A-4504-978F-2C2BC9771FC8}" sibTransId="{4A3C4425-2D37-4B26-B9C0-3A68B330A8FE}"/>
    <dgm:cxn modelId="{7089D330-9C12-4421-BE1E-C621F499EB23}" type="presOf" srcId="{C90259A8-5BC7-4684-967B-8767740A2778}" destId="{C9702D9D-9B15-40A8-B632-53B3F381524B}" srcOrd="0" destOrd="0" presId="urn:microsoft.com/office/officeart/2005/8/layout/orgChart1"/>
    <dgm:cxn modelId="{79B278DA-AF97-47BD-990C-2561DDE4507A}" type="presOf" srcId="{CE91A06E-9BE7-4F9C-B901-1098722597D1}" destId="{B462A288-7C2D-436F-B78B-6D98385A527F}" srcOrd="1" destOrd="0" presId="urn:microsoft.com/office/officeart/2005/8/layout/orgChart1"/>
    <dgm:cxn modelId="{55A17CFE-4643-426C-86DE-26529B262879}" type="presOf" srcId="{71AE2879-F9FB-4F1E-808A-2718902D7B78}" destId="{C4C647E4-5610-4E2B-B1D4-F5FF4E497F2D}" srcOrd="0" destOrd="0" presId="urn:microsoft.com/office/officeart/2005/8/layout/orgChart1"/>
    <dgm:cxn modelId="{A8CDEFAF-AA13-468E-83A7-CFE46BB1D362}" srcId="{15E6A36D-D0B3-48C3-80D6-4876BC269DCD}" destId="{2AD2790D-8D58-4EB9-BFE2-30C8E03FF296}" srcOrd="0" destOrd="0" parTransId="{37C04F47-FFE4-4AEC-9BA6-22AFC74117BD}" sibTransId="{227861A1-BED2-441B-8D75-531DD895B33A}"/>
    <dgm:cxn modelId="{2CF33A59-8E20-4BB8-AB88-6C1A6CBEAA6A}" type="presOf" srcId="{15E6A36D-D0B3-48C3-80D6-4876BC269DCD}" destId="{BACD1671-C53F-4E3C-B172-770B5F2DF65D}" srcOrd="0" destOrd="0" presId="urn:microsoft.com/office/officeart/2005/8/layout/orgChart1"/>
    <dgm:cxn modelId="{C7802824-0A95-4922-944C-E0590E836F44}" type="presOf" srcId="{13CB8B28-F90A-4504-978F-2C2BC9771FC8}" destId="{0B14CD7A-AFE2-4AF5-84AC-AA237A6CD1D4}" srcOrd="0" destOrd="0" presId="urn:microsoft.com/office/officeart/2005/8/layout/orgChart1"/>
    <dgm:cxn modelId="{2357948F-B3BB-46AC-8B6C-4C3AC7AAA5AA}" type="presOf" srcId="{5FF3332E-0699-4329-8599-1B1A7C69DA1C}" destId="{7732226B-82C5-4C8B-B86D-5211C96A6894}" srcOrd="0" destOrd="0" presId="urn:microsoft.com/office/officeart/2005/8/layout/orgChart1"/>
    <dgm:cxn modelId="{63D10467-AB60-4358-BD91-A3B8A52D867E}" type="presOf" srcId="{333EC605-0BED-4C10-8865-17EA109A150A}" destId="{D4D15D88-A7B9-46B8-8FD3-95E6A5637220}" srcOrd="0" destOrd="0" presId="urn:microsoft.com/office/officeart/2005/8/layout/orgChart1"/>
    <dgm:cxn modelId="{3E676768-8A5F-47D7-A7AE-4C615F49D9CC}" type="presOf" srcId="{9A9A42C1-49DB-4087-9868-FFB69142D5B7}" destId="{7E1B468D-183F-4F3C-A39D-F0B36F94AB2D}" srcOrd="1" destOrd="0" presId="urn:microsoft.com/office/officeart/2005/8/layout/orgChart1"/>
    <dgm:cxn modelId="{CEEBE9C5-0EE8-455B-A75C-DE9811218701}" type="presOf" srcId="{067B4E48-65F9-4FC7-8026-77D8258887F9}" destId="{AEFD9F2F-7FB8-4500-AECE-B3E170554652}" srcOrd="1" destOrd="0" presId="urn:microsoft.com/office/officeart/2005/8/layout/orgChart1"/>
    <dgm:cxn modelId="{EE40D2F6-EADD-4A68-BD5C-8563E06DBD57}" srcId="{2AD2790D-8D58-4EB9-BFE2-30C8E03FF296}" destId="{C90259A8-5BC7-4684-967B-8767740A2778}" srcOrd="1" destOrd="0" parTransId="{5FF3332E-0699-4329-8599-1B1A7C69DA1C}" sibTransId="{FA1D7CE5-35C0-45C1-B31A-E386F1CD96B7}"/>
    <dgm:cxn modelId="{D11F2CD8-10B1-43C6-BF57-5D845E4A5D5F}" srcId="{2AD2790D-8D58-4EB9-BFE2-30C8E03FF296}" destId="{CE91A06E-9BE7-4F9C-B901-1098722597D1}" srcOrd="0" destOrd="0" parTransId="{3FF2DFFB-B3DA-4C4B-B6CF-DB5FA4A0BD58}" sibTransId="{A7C3860F-4E32-4A16-97AE-C52D7A8247BB}"/>
    <dgm:cxn modelId="{E8FFD308-5677-4BEB-91A5-724FDC7C1DD1}" srcId="{C90259A8-5BC7-4684-967B-8767740A2778}" destId="{067B4E48-65F9-4FC7-8026-77D8258887F9}" srcOrd="1" destOrd="0" parTransId="{E65C950D-D5A0-41A0-92B1-6AAE05C7C906}" sibTransId="{BDC8C0FA-08D7-43F6-8834-5EB651DEB348}"/>
    <dgm:cxn modelId="{34D89ED0-5F69-4C6F-AD2F-2DAC5B799343}" type="presParOf" srcId="{BACD1671-C53F-4E3C-B172-770B5F2DF65D}" destId="{20B8D2F8-51AE-4EF7-AFB3-BF93462748C6}" srcOrd="0" destOrd="0" presId="urn:microsoft.com/office/officeart/2005/8/layout/orgChart1"/>
    <dgm:cxn modelId="{1E0C1D01-5918-47D2-946B-A9A9824A775C}" type="presParOf" srcId="{20B8D2F8-51AE-4EF7-AFB3-BF93462748C6}" destId="{3D2095F8-79F1-47BE-A67C-634FB409ABFD}" srcOrd="0" destOrd="0" presId="urn:microsoft.com/office/officeart/2005/8/layout/orgChart1"/>
    <dgm:cxn modelId="{2749BB8B-CC9F-4071-A725-4E466BEDBD28}" type="presParOf" srcId="{3D2095F8-79F1-47BE-A67C-634FB409ABFD}" destId="{B9C0300B-9101-48DA-96AC-970019EFA191}" srcOrd="0" destOrd="0" presId="urn:microsoft.com/office/officeart/2005/8/layout/orgChart1"/>
    <dgm:cxn modelId="{C5DF6B1A-D486-4A6D-8295-158A54B7B44B}" type="presParOf" srcId="{3D2095F8-79F1-47BE-A67C-634FB409ABFD}" destId="{60B21177-16BD-4943-B6BC-C7315FC7F4E8}" srcOrd="1" destOrd="0" presId="urn:microsoft.com/office/officeart/2005/8/layout/orgChart1"/>
    <dgm:cxn modelId="{909B4F1A-16D8-4E93-B231-BA4F7666FBF7}" type="presParOf" srcId="{20B8D2F8-51AE-4EF7-AFB3-BF93462748C6}" destId="{F232D835-432C-4B3D-8C93-879E2804A286}" srcOrd="1" destOrd="0" presId="urn:microsoft.com/office/officeart/2005/8/layout/orgChart1"/>
    <dgm:cxn modelId="{2D5CE6AF-B990-4E8C-9980-6433450B96C2}" type="presParOf" srcId="{F232D835-432C-4B3D-8C93-879E2804A286}" destId="{FC068C3D-B944-4BBB-81F7-CC09BB4B141E}" srcOrd="0" destOrd="0" presId="urn:microsoft.com/office/officeart/2005/8/layout/orgChart1"/>
    <dgm:cxn modelId="{6F56BECE-7978-4635-A4DD-CA24CD98CC72}" type="presParOf" srcId="{F232D835-432C-4B3D-8C93-879E2804A286}" destId="{36246EC9-D39B-4BCF-BE52-BB6358753EE2}" srcOrd="1" destOrd="0" presId="urn:microsoft.com/office/officeart/2005/8/layout/orgChart1"/>
    <dgm:cxn modelId="{41C24BC9-AFE4-4BFB-8806-43D649B6636D}" type="presParOf" srcId="{36246EC9-D39B-4BCF-BE52-BB6358753EE2}" destId="{453DFC53-4F0D-43E5-BC59-29AF0214DEE8}" srcOrd="0" destOrd="0" presId="urn:microsoft.com/office/officeart/2005/8/layout/orgChart1"/>
    <dgm:cxn modelId="{DE9230E0-6943-4107-A24E-01B1BF2F9BA2}" type="presParOf" srcId="{453DFC53-4F0D-43E5-BC59-29AF0214DEE8}" destId="{598281B9-6346-45A5-AC89-818F6EB5CF81}" srcOrd="0" destOrd="0" presId="urn:microsoft.com/office/officeart/2005/8/layout/orgChart1"/>
    <dgm:cxn modelId="{C1FA0B36-F735-4C72-A7FE-E49DCB568670}" type="presParOf" srcId="{453DFC53-4F0D-43E5-BC59-29AF0214DEE8}" destId="{B462A288-7C2D-436F-B78B-6D98385A527F}" srcOrd="1" destOrd="0" presId="urn:microsoft.com/office/officeart/2005/8/layout/orgChart1"/>
    <dgm:cxn modelId="{E8A10EAE-05B4-402C-AA40-FED2D19AB207}" type="presParOf" srcId="{36246EC9-D39B-4BCF-BE52-BB6358753EE2}" destId="{8A002D51-DF20-4622-8AC9-3F3435152150}" srcOrd="1" destOrd="0" presId="urn:microsoft.com/office/officeart/2005/8/layout/orgChart1"/>
    <dgm:cxn modelId="{5977B6DF-111A-4955-AB2D-7AE6E5FE911A}" type="presParOf" srcId="{36246EC9-D39B-4BCF-BE52-BB6358753EE2}" destId="{C48B2F98-3015-4413-B97A-41B7A21E1F1D}" srcOrd="2" destOrd="0" presId="urn:microsoft.com/office/officeart/2005/8/layout/orgChart1"/>
    <dgm:cxn modelId="{5EA52A39-72CF-463E-B162-47BAE3386577}" type="presParOf" srcId="{F232D835-432C-4B3D-8C93-879E2804A286}" destId="{7732226B-82C5-4C8B-B86D-5211C96A6894}" srcOrd="2" destOrd="0" presId="urn:microsoft.com/office/officeart/2005/8/layout/orgChart1"/>
    <dgm:cxn modelId="{56ED4C50-E13A-4A25-ACCB-8B77A28B9717}" type="presParOf" srcId="{F232D835-432C-4B3D-8C93-879E2804A286}" destId="{CD2CA0F1-34B3-43AC-9E0F-176BE3D0DF3B}" srcOrd="3" destOrd="0" presId="urn:microsoft.com/office/officeart/2005/8/layout/orgChart1"/>
    <dgm:cxn modelId="{A6896B99-442B-4D64-BEFD-B546539F31CF}" type="presParOf" srcId="{CD2CA0F1-34B3-43AC-9E0F-176BE3D0DF3B}" destId="{C1AA90D9-0615-437E-9E98-A14E33C0C342}" srcOrd="0" destOrd="0" presId="urn:microsoft.com/office/officeart/2005/8/layout/orgChart1"/>
    <dgm:cxn modelId="{AA314907-3A67-4A67-830D-D62D3BBF2F40}" type="presParOf" srcId="{C1AA90D9-0615-437E-9E98-A14E33C0C342}" destId="{C9702D9D-9B15-40A8-B632-53B3F381524B}" srcOrd="0" destOrd="0" presId="urn:microsoft.com/office/officeart/2005/8/layout/orgChart1"/>
    <dgm:cxn modelId="{2C4FEC52-43EF-4649-8F65-3369D51EB605}" type="presParOf" srcId="{C1AA90D9-0615-437E-9E98-A14E33C0C342}" destId="{26F13A27-334D-4AA3-862B-46EA50A88C1E}" srcOrd="1" destOrd="0" presId="urn:microsoft.com/office/officeart/2005/8/layout/orgChart1"/>
    <dgm:cxn modelId="{2A9A147C-76A6-4AF8-B36E-CD21D21F9F26}" type="presParOf" srcId="{CD2CA0F1-34B3-43AC-9E0F-176BE3D0DF3B}" destId="{DFDB1525-3BF7-4774-8524-EB98D21894D3}" srcOrd="1" destOrd="0" presId="urn:microsoft.com/office/officeart/2005/8/layout/orgChart1"/>
    <dgm:cxn modelId="{2CF3C8E1-F928-4C74-AB65-C59AE2BCD797}" type="presParOf" srcId="{DFDB1525-3BF7-4774-8524-EB98D21894D3}" destId="{0B14CD7A-AFE2-4AF5-84AC-AA237A6CD1D4}" srcOrd="0" destOrd="0" presId="urn:microsoft.com/office/officeart/2005/8/layout/orgChart1"/>
    <dgm:cxn modelId="{0628B155-1232-4434-A1EC-F238A5300E41}" type="presParOf" srcId="{DFDB1525-3BF7-4774-8524-EB98D21894D3}" destId="{AC77E208-00EC-4CBF-B883-66D37C3FA723}" srcOrd="1" destOrd="0" presId="urn:microsoft.com/office/officeart/2005/8/layout/orgChart1"/>
    <dgm:cxn modelId="{840EE5DB-C935-403C-BFE9-8099EB8E7320}" type="presParOf" srcId="{AC77E208-00EC-4CBF-B883-66D37C3FA723}" destId="{43F1F803-E840-4FFB-ADF4-F468EC63EDF4}" srcOrd="0" destOrd="0" presId="urn:microsoft.com/office/officeart/2005/8/layout/orgChart1"/>
    <dgm:cxn modelId="{094A2C81-3B27-4B31-AB5A-2AA02BEDE16C}" type="presParOf" srcId="{43F1F803-E840-4FFB-ADF4-F468EC63EDF4}" destId="{6EBE248B-1200-44B0-9F8D-B5F04F4438E5}" srcOrd="0" destOrd="0" presId="urn:microsoft.com/office/officeart/2005/8/layout/orgChart1"/>
    <dgm:cxn modelId="{171C12D4-1103-419B-B92E-0131945131EB}" type="presParOf" srcId="{43F1F803-E840-4FFB-ADF4-F468EC63EDF4}" destId="{7E1B468D-183F-4F3C-A39D-F0B36F94AB2D}" srcOrd="1" destOrd="0" presId="urn:microsoft.com/office/officeart/2005/8/layout/orgChart1"/>
    <dgm:cxn modelId="{906BBB5E-0AF7-4CA0-83F1-240D32B360FA}" type="presParOf" srcId="{AC77E208-00EC-4CBF-B883-66D37C3FA723}" destId="{AE41B558-2A39-4EC3-B9B8-D40BD6F3A5DF}" srcOrd="1" destOrd="0" presId="urn:microsoft.com/office/officeart/2005/8/layout/orgChart1"/>
    <dgm:cxn modelId="{2B12A916-61FE-404D-A7D3-9EA09870C14B}" type="presParOf" srcId="{AC77E208-00EC-4CBF-B883-66D37C3FA723}" destId="{ACFF282F-27D4-41C8-B3DF-72F8384D1A49}" srcOrd="2" destOrd="0" presId="urn:microsoft.com/office/officeart/2005/8/layout/orgChart1"/>
    <dgm:cxn modelId="{4617D8E0-AA2A-446E-A36D-DF44BA16EBCF}" type="presParOf" srcId="{DFDB1525-3BF7-4774-8524-EB98D21894D3}" destId="{FA732854-1B7A-43E7-9F83-26D5D067F6D9}" srcOrd="2" destOrd="0" presId="urn:microsoft.com/office/officeart/2005/8/layout/orgChart1"/>
    <dgm:cxn modelId="{C8A0E43A-2B44-428E-8B7A-207478DA4EE9}" type="presParOf" srcId="{DFDB1525-3BF7-4774-8524-EB98D21894D3}" destId="{0262DF35-2985-4687-877A-4C2D434BBC4C}" srcOrd="3" destOrd="0" presId="urn:microsoft.com/office/officeart/2005/8/layout/orgChart1"/>
    <dgm:cxn modelId="{9167B0B0-AE89-4AA0-A50A-CAA4328FEB46}" type="presParOf" srcId="{0262DF35-2985-4687-877A-4C2D434BBC4C}" destId="{78F84D7E-B34F-4F62-9E9C-658A06A70128}" srcOrd="0" destOrd="0" presId="urn:microsoft.com/office/officeart/2005/8/layout/orgChart1"/>
    <dgm:cxn modelId="{F0C55C1E-79FD-4DCC-A7E2-9E65035DA935}" type="presParOf" srcId="{78F84D7E-B34F-4F62-9E9C-658A06A70128}" destId="{083083B4-3C7A-4D8E-BBDD-2D1105E19C48}" srcOrd="0" destOrd="0" presId="urn:microsoft.com/office/officeart/2005/8/layout/orgChart1"/>
    <dgm:cxn modelId="{029C6205-C173-402A-8937-519EC30CF799}" type="presParOf" srcId="{78F84D7E-B34F-4F62-9E9C-658A06A70128}" destId="{AEFD9F2F-7FB8-4500-AECE-B3E170554652}" srcOrd="1" destOrd="0" presId="urn:microsoft.com/office/officeart/2005/8/layout/orgChart1"/>
    <dgm:cxn modelId="{04AE98C9-399F-4E5B-9D57-D4B76B0F8126}" type="presParOf" srcId="{0262DF35-2985-4687-877A-4C2D434BBC4C}" destId="{2C54347D-D856-49BE-A9CE-D8FA57B09E5E}" srcOrd="1" destOrd="0" presId="urn:microsoft.com/office/officeart/2005/8/layout/orgChart1"/>
    <dgm:cxn modelId="{29D4ACB0-8A3E-4956-A4AE-C813E43011E1}" type="presParOf" srcId="{0262DF35-2985-4687-877A-4C2D434BBC4C}" destId="{57405BD9-CE33-4478-963D-4F1786F99234}" srcOrd="2" destOrd="0" presId="urn:microsoft.com/office/officeart/2005/8/layout/orgChart1"/>
    <dgm:cxn modelId="{00D455C9-CA82-44BA-808E-BEB7F9DFAC54}" type="presParOf" srcId="{CD2CA0F1-34B3-43AC-9E0F-176BE3D0DF3B}" destId="{A67D0FC1-EC03-4830-ACE5-7DBF8AC88089}" srcOrd="2" destOrd="0" presId="urn:microsoft.com/office/officeart/2005/8/layout/orgChart1"/>
    <dgm:cxn modelId="{DCFFC883-BB33-4A06-8965-8A69E1CA54E9}" type="presParOf" srcId="{F232D835-432C-4B3D-8C93-879E2804A286}" destId="{C4C647E4-5610-4E2B-B1D4-F5FF4E497F2D}" srcOrd="4" destOrd="0" presId="urn:microsoft.com/office/officeart/2005/8/layout/orgChart1"/>
    <dgm:cxn modelId="{29BAE687-5674-4338-9934-87B6FD1123F3}" type="presParOf" srcId="{F232D835-432C-4B3D-8C93-879E2804A286}" destId="{37570C39-7600-41D0-ACA7-BBE8DDDD9C17}" srcOrd="5" destOrd="0" presId="urn:microsoft.com/office/officeart/2005/8/layout/orgChart1"/>
    <dgm:cxn modelId="{00E5C36D-DF10-447F-928A-7C82EF02E236}" type="presParOf" srcId="{37570C39-7600-41D0-ACA7-BBE8DDDD9C17}" destId="{063C16A8-594C-43B3-9011-20D51B56AB52}" srcOrd="0" destOrd="0" presId="urn:microsoft.com/office/officeart/2005/8/layout/orgChart1"/>
    <dgm:cxn modelId="{B1E5E5EE-13FA-4AC1-9B5C-05629321B71C}" type="presParOf" srcId="{063C16A8-594C-43B3-9011-20D51B56AB52}" destId="{D4D15D88-A7B9-46B8-8FD3-95E6A5637220}" srcOrd="0" destOrd="0" presId="urn:microsoft.com/office/officeart/2005/8/layout/orgChart1"/>
    <dgm:cxn modelId="{16BFD78F-82D9-46E7-A115-7711B580061F}" type="presParOf" srcId="{063C16A8-594C-43B3-9011-20D51B56AB52}" destId="{2386F7D5-19B4-4AB4-8C49-A5B485BE8F39}" srcOrd="1" destOrd="0" presId="urn:microsoft.com/office/officeart/2005/8/layout/orgChart1"/>
    <dgm:cxn modelId="{86FE5F7B-5131-4DFB-BB5D-0B613B4AB766}" type="presParOf" srcId="{37570C39-7600-41D0-ACA7-BBE8DDDD9C17}" destId="{E56420C0-67BE-41C3-BDCD-AE832B18C4A1}" srcOrd="1" destOrd="0" presId="urn:microsoft.com/office/officeart/2005/8/layout/orgChart1"/>
    <dgm:cxn modelId="{F4FC71F0-A418-46A4-9798-E079B251C5C3}" type="presParOf" srcId="{37570C39-7600-41D0-ACA7-BBE8DDDD9C17}" destId="{BC5111AB-7D27-44A3-A09D-2607D92732FB}" srcOrd="2" destOrd="0" presId="urn:microsoft.com/office/officeart/2005/8/layout/orgChart1"/>
    <dgm:cxn modelId="{904D2A95-5036-4C5E-BB41-88DB7336A96F}" type="presParOf" srcId="{20B8D2F8-51AE-4EF7-AFB3-BF93462748C6}" destId="{03556291-3EEE-4FD6-AF21-FD16BBB5A788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D2F25C-8D47-4D62-8E4D-3F5AAC6780F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5E23B0-92B2-4312-8229-ECCEF7CC09E2}">
      <dgm:prSet phldrT="[Текст]"/>
      <dgm:spPr/>
      <dgm:t>
        <a:bodyPr/>
        <a:lstStyle/>
        <a:p>
          <a:r>
            <a:rPr lang="ru-RU" b="1" dirty="0" smtClean="0"/>
            <a:t>Программа</a:t>
          </a:r>
          <a:endParaRPr lang="ru-RU" b="1" dirty="0"/>
        </a:p>
      </dgm:t>
    </dgm:pt>
    <dgm:pt modelId="{6BB2C582-F360-47AE-98E2-F76065F31457}" type="parTrans" cxnId="{F28EA7D2-04E1-441F-8A2D-4488B0D56BDA}">
      <dgm:prSet/>
      <dgm:spPr/>
      <dgm:t>
        <a:bodyPr/>
        <a:lstStyle/>
        <a:p>
          <a:endParaRPr lang="ru-RU"/>
        </a:p>
      </dgm:t>
    </dgm:pt>
    <dgm:pt modelId="{FD546483-D1D4-4521-ACB9-A7159EB77A73}" type="sibTrans" cxnId="{F28EA7D2-04E1-441F-8A2D-4488B0D56BDA}">
      <dgm:prSet/>
      <dgm:spPr/>
      <dgm:t>
        <a:bodyPr/>
        <a:lstStyle/>
        <a:p>
          <a:endParaRPr lang="ru-RU"/>
        </a:p>
      </dgm:t>
    </dgm:pt>
    <dgm:pt modelId="{38B9FF0A-956C-4E29-9041-7BC78E1DA2F6}">
      <dgm:prSet phldrT="[Текст]"/>
      <dgm:spPr/>
      <dgm:t>
        <a:bodyPr/>
        <a:lstStyle/>
        <a:p>
          <a:r>
            <a:rPr lang="ru-RU" b="1" dirty="0" smtClean="0"/>
            <a:t>Учебники</a:t>
          </a:r>
          <a:endParaRPr lang="ru-RU" b="1" dirty="0"/>
        </a:p>
      </dgm:t>
    </dgm:pt>
    <dgm:pt modelId="{9A57C179-32BA-4DC9-A5C9-2FEC86EB5A06}" type="parTrans" cxnId="{8EB21421-A625-4492-AD35-09F792B3C3B2}">
      <dgm:prSet/>
      <dgm:spPr/>
      <dgm:t>
        <a:bodyPr/>
        <a:lstStyle/>
        <a:p>
          <a:endParaRPr lang="ru-RU"/>
        </a:p>
      </dgm:t>
    </dgm:pt>
    <dgm:pt modelId="{6D1F4FB5-F5A2-4B65-99DC-0D54CDD1D5A6}" type="sibTrans" cxnId="{8EB21421-A625-4492-AD35-09F792B3C3B2}">
      <dgm:prSet/>
      <dgm:spPr/>
      <dgm:t>
        <a:bodyPr/>
        <a:lstStyle/>
        <a:p>
          <a:endParaRPr lang="ru-RU"/>
        </a:p>
      </dgm:t>
    </dgm:pt>
    <dgm:pt modelId="{B5B1092E-A957-467E-9342-69E876825692}">
      <dgm:prSet phldrT="[Текст]"/>
      <dgm:spPr/>
      <dgm:t>
        <a:bodyPr/>
        <a:lstStyle/>
        <a:p>
          <a:r>
            <a:rPr lang="ru-RU" b="1" dirty="0" smtClean="0"/>
            <a:t>Рабочие тетради</a:t>
          </a:r>
          <a:endParaRPr lang="ru-RU" b="1" dirty="0"/>
        </a:p>
      </dgm:t>
    </dgm:pt>
    <dgm:pt modelId="{BEB4DC1C-8250-4B18-8202-D6623F5DB7F4}" type="parTrans" cxnId="{72F925C4-6F97-4673-B48B-EA7333E1B518}">
      <dgm:prSet/>
      <dgm:spPr/>
      <dgm:t>
        <a:bodyPr/>
        <a:lstStyle/>
        <a:p>
          <a:endParaRPr lang="ru-RU"/>
        </a:p>
      </dgm:t>
    </dgm:pt>
    <dgm:pt modelId="{9C23DF95-D416-48C2-AF19-4FCFE6F13DD2}" type="sibTrans" cxnId="{72F925C4-6F97-4673-B48B-EA7333E1B518}">
      <dgm:prSet/>
      <dgm:spPr/>
      <dgm:t>
        <a:bodyPr/>
        <a:lstStyle/>
        <a:p>
          <a:endParaRPr lang="ru-RU"/>
        </a:p>
      </dgm:t>
    </dgm:pt>
    <dgm:pt modelId="{879ED59D-C4E2-442B-A0E2-5201BF361863}">
      <dgm:prSet/>
      <dgm:spPr/>
      <dgm:t>
        <a:bodyPr/>
        <a:lstStyle/>
        <a:p>
          <a:endParaRPr lang="ru-RU" dirty="0"/>
        </a:p>
      </dgm:t>
    </dgm:pt>
    <dgm:pt modelId="{3E75C28E-351F-4507-8F8A-3095BB2D950D}" type="parTrans" cxnId="{0B227954-767C-49BD-843C-240AB662B220}">
      <dgm:prSet/>
      <dgm:spPr/>
      <dgm:t>
        <a:bodyPr/>
        <a:lstStyle/>
        <a:p>
          <a:endParaRPr lang="ru-RU"/>
        </a:p>
      </dgm:t>
    </dgm:pt>
    <dgm:pt modelId="{6E6F9927-C2E6-4B7E-98D7-86BA535671A9}" type="sibTrans" cxnId="{0B227954-767C-49BD-843C-240AB662B220}">
      <dgm:prSet/>
      <dgm:spPr/>
      <dgm:t>
        <a:bodyPr/>
        <a:lstStyle/>
        <a:p>
          <a:endParaRPr lang="ru-RU"/>
        </a:p>
      </dgm:t>
    </dgm:pt>
    <dgm:pt modelId="{51B80F35-555B-4958-B5C3-0844BBD032B0}">
      <dgm:prSet/>
      <dgm:spPr/>
      <dgm:t>
        <a:bodyPr/>
        <a:lstStyle/>
        <a:p>
          <a:endParaRPr lang="ru-RU" dirty="0"/>
        </a:p>
      </dgm:t>
    </dgm:pt>
    <dgm:pt modelId="{DE82B81E-431C-4E86-8801-3BEF1FBC8723}" type="parTrans" cxnId="{08C53E17-5EF3-4E77-BC86-C66B08C11A50}">
      <dgm:prSet/>
      <dgm:spPr/>
      <dgm:t>
        <a:bodyPr/>
        <a:lstStyle/>
        <a:p>
          <a:endParaRPr lang="ru-RU"/>
        </a:p>
      </dgm:t>
    </dgm:pt>
    <dgm:pt modelId="{8E43EEFF-46CB-4F5A-AF6D-B7A520779F78}" type="sibTrans" cxnId="{08C53E17-5EF3-4E77-BC86-C66B08C11A50}">
      <dgm:prSet/>
      <dgm:spPr/>
      <dgm:t>
        <a:bodyPr/>
        <a:lstStyle/>
        <a:p>
          <a:endParaRPr lang="ru-RU"/>
        </a:p>
      </dgm:t>
    </dgm:pt>
    <dgm:pt modelId="{7C39D88A-9B4F-43C6-ABE9-A1D38DB9009D}">
      <dgm:prSet/>
      <dgm:spPr/>
      <dgm:t>
        <a:bodyPr/>
        <a:lstStyle/>
        <a:p>
          <a:endParaRPr lang="ru-RU" dirty="0"/>
        </a:p>
      </dgm:t>
    </dgm:pt>
    <dgm:pt modelId="{5068FD3E-6AAA-4AAF-8963-DBEB5573E20D}" type="parTrans" cxnId="{A636132C-E6D7-460D-BF6F-A98345B4D10A}">
      <dgm:prSet/>
      <dgm:spPr/>
      <dgm:t>
        <a:bodyPr/>
        <a:lstStyle/>
        <a:p>
          <a:endParaRPr lang="ru-RU"/>
        </a:p>
      </dgm:t>
    </dgm:pt>
    <dgm:pt modelId="{863ECEE2-73E6-4E91-BC1E-BA15F7785B49}" type="sibTrans" cxnId="{A636132C-E6D7-460D-BF6F-A98345B4D10A}">
      <dgm:prSet/>
      <dgm:spPr/>
      <dgm:t>
        <a:bodyPr/>
        <a:lstStyle/>
        <a:p>
          <a:endParaRPr lang="ru-RU"/>
        </a:p>
      </dgm:t>
    </dgm:pt>
    <dgm:pt modelId="{F8DF05AF-67A2-445A-82B8-B8DE20B82DC4}" type="pres">
      <dgm:prSet presAssocID="{31D2F25C-8D47-4D62-8E4D-3F5AAC6780F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FDFEF5-D440-48E3-A8EB-DAFD20B9E9BB}" type="pres">
      <dgm:prSet presAssocID="{545E23B0-92B2-4312-8229-ECCEF7CC09E2}" presName="comp" presStyleCnt="0"/>
      <dgm:spPr/>
    </dgm:pt>
    <dgm:pt modelId="{D46AA8D2-4304-4445-BD0A-5C5BBC823EBB}" type="pres">
      <dgm:prSet presAssocID="{545E23B0-92B2-4312-8229-ECCEF7CC09E2}" presName="box" presStyleLbl="node1" presStyleIdx="0" presStyleCnt="6"/>
      <dgm:spPr/>
      <dgm:t>
        <a:bodyPr/>
        <a:lstStyle/>
        <a:p>
          <a:endParaRPr lang="ru-RU"/>
        </a:p>
      </dgm:t>
    </dgm:pt>
    <dgm:pt modelId="{D6400F16-FD4B-4C77-86FA-1C3F8F0D53CE}" type="pres">
      <dgm:prSet presAssocID="{545E23B0-92B2-4312-8229-ECCEF7CC09E2}" presName="img" presStyleLbl="fgImgPlace1" presStyleIdx="0" presStyleCnt="6" custScaleX="381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78ED1D3-8232-4722-9F32-E3F0E9045740}" type="pres">
      <dgm:prSet presAssocID="{545E23B0-92B2-4312-8229-ECCEF7CC09E2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52DC4-4D8B-4DBF-B5EB-87972E988D29}" type="pres">
      <dgm:prSet presAssocID="{FD546483-D1D4-4521-ACB9-A7159EB77A73}" presName="spacer" presStyleCnt="0"/>
      <dgm:spPr/>
    </dgm:pt>
    <dgm:pt modelId="{16441701-1DE2-4727-B277-895FD534F071}" type="pres">
      <dgm:prSet presAssocID="{38B9FF0A-956C-4E29-9041-7BC78E1DA2F6}" presName="comp" presStyleCnt="0"/>
      <dgm:spPr/>
    </dgm:pt>
    <dgm:pt modelId="{7B677310-3374-4905-AE85-84187C2B3941}" type="pres">
      <dgm:prSet presAssocID="{38B9FF0A-956C-4E29-9041-7BC78E1DA2F6}" presName="box" presStyleLbl="node1" presStyleIdx="1" presStyleCnt="6"/>
      <dgm:spPr/>
      <dgm:t>
        <a:bodyPr/>
        <a:lstStyle/>
        <a:p>
          <a:endParaRPr lang="ru-RU"/>
        </a:p>
      </dgm:t>
    </dgm:pt>
    <dgm:pt modelId="{23A75238-0B78-4D1D-97EA-1D3868005443}" type="pres">
      <dgm:prSet presAssocID="{38B9FF0A-956C-4E29-9041-7BC78E1DA2F6}" presName="img" presStyleLbl="fgImgPlace1" presStyleIdx="1" presStyleCnt="6" custScaleX="39321" custLinFactNeighborX="-570" custLinFactNeighborY="-79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883D9FB-D9D6-4E21-8AEF-4B95B659799B}" type="pres">
      <dgm:prSet presAssocID="{38B9FF0A-956C-4E29-9041-7BC78E1DA2F6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7F4BD-D4D0-4834-A6AC-D1ACB6958E26}" type="pres">
      <dgm:prSet presAssocID="{6D1F4FB5-F5A2-4B65-99DC-0D54CDD1D5A6}" presName="spacer" presStyleCnt="0"/>
      <dgm:spPr/>
    </dgm:pt>
    <dgm:pt modelId="{AF8F0A98-67FA-4CA6-9144-45785B557009}" type="pres">
      <dgm:prSet presAssocID="{B5B1092E-A957-467E-9342-69E876825692}" presName="comp" presStyleCnt="0"/>
      <dgm:spPr/>
    </dgm:pt>
    <dgm:pt modelId="{C4A847CB-4AE6-43FA-A4AA-9A963D387B86}" type="pres">
      <dgm:prSet presAssocID="{B5B1092E-A957-467E-9342-69E876825692}" presName="box" presStyleLbl="node1" presStyleIdx="2" presStyleCnt="6"/>
      <dgm:spPr/>
      <dgm:t>
        <a:bodyPr/>
        <a:lstStyle/>
        <a:p>
          <a:endParaRPr lang="ru-RU"/>
        </a:p>
      </dgm:t>
    </dgm:pt>
    <dgm:pt modelId="{EE997C14-5494-4DE4-8665-1DBBA1745666}" type="pres">
      <dgm:prSet presAssocID="{B5B1092E-A957-467E-9342-69E876825692}" presName="img" presStyleLbl="fgImgPlace1" presStyleIdx="2" presStyleCnt="6" custScaleX="3818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460BB44-D40A-4217-8AF6-E8F3E34BBC4D}" type="pres">
      <dgm:prSet presAssocID="{B5B1092E-A957-467E-9342-69E876825692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444A1-C317-4D7D-9CDF-18D51286F99A}" type="pres">
      <dgm:prSet presAssocID="{9C23DF95-D416-48C2-AF19-4FCFE6F13DD2}" presName="spacer" presStyleCnt="0"/>
      <dgm:spPr/>
    </dgm:pt>
    <dgm:pt modelId="{7054742D-E0F0-4B73-B2A5-A30EA4C0E0D4}" type="pres">
      <dgm:prSet presAssocID="{879ED59D-C4E2-442B-A0E2-5201BF361863}" presName="comp" presStyleCnt="0"/>
      <dgm:spPr/>
    </dgm:pt>
    <dgm:pt modelId="{35F53D98-D7B4-42B3-8FCA-3B89A1D48470}" type="pres">
      <dgm:prSet presAssocID="{879ED59D-C4E2-442B-A0E2-5201BF361863}" presName="box" presStyleLbl="node1" presStyleIdx="3" presStyleCnt="6"/>
      <dgm:spPr/>
      <dgm:t>
        <a:bodyPr/>
        <a:lstStyle/>
        <a:p>
          <a:endParaRPr lang="ru-RU"/>
        </a:p>
      </dgm:t>
    </dgm:pt>
    <dgm:pt modelId="{B2C3CFD5-EDE8-4C5C-AF60-FED8EC994DCE}" type="pres">
      <dgm:prSet presAssocID="{879ED59D-C4E2-442B-A0E2-5201BF361863}" presName="img" presStyleLbl="fgImgPlace1" presStyleIdx="3" presStyleCnt="6" custFlipHor="1" custScaleX="14743" custScaleY="34129"/>
      <dgm:spPr/>
    </dgm:pt>
    <dgm:pt modelId="{A3AADE93-BB14-4D4A-9B47-BE36ADB1C1E1}" type="pres">
      <dgm:prSet presAssocID="{879ED59D-C4E2-442B-A0E2-5201BF361863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77D22-1314-4FAE-B645-32DA07B427A7}" type="pres">
      <dgm:prSet presAssocID="{6E6F9927-C2E6-4B7E-98D7-86BA535671A9}" presName="spacer" presStyleCnt="0"/>
      <dgm:spPr/>
    </dgm:pt>
    <dgm:pt modelId="{542DFCD6-2734-4333-926D-401C76DCFF77}" type="pres">
      <dgm:prSet presAssocID="{51B80F35-555B-4958-B5C3-0844BBD032B0}" presName="comp" presStyleCnt="0"/>
      <dgm:spPr/>
    </dgm:pt>
    <dgm:pt modelId="{7B8A2568-C34F-4ED4-B25A-3157C6085AEB}" type="pres">
      <dgm:prSet presAssocID="{51B80F35-555B-4958-B5C3-0844BBD032B0}" presName="box" presStyleLbl="node1" presStyleIdx="4" presStyleCnt="6" custLinFactNeighborX="-391" custLinFactNeighborY="1162"/>
      <dgm:spPr/>
      <dgm:t>
        <a:bodyPr/>
        <a:lstStyle/>
        <a:p>
          <a:endParaRPr lang="ru-RU"/>
        </a:p>
      </dgm:t>
    </dgm:pt>
    <dgm:pt modelId="{B58A4D66-942A-4D7F-99BB-BF63B4E77073}" type="pres">
      <dgm:prSet presAssocID="{51B80F35-555B-4958-B5C3-0844BBD032B0}" presName="img" presStyleLbl="fgImgPlace1" presStyleIdx="4" presStyleCnt="6" custScaleX="12660" custScaleY="27107"/>
      <dgm:spPr/>
    </dgm:pt>
    <dgm:pt modelId="{B8500602-EC99-4125-ACA6-BD6EF7A341DF}" type="pres">
      <dgm:prSet presAssocID="{51B80F35-555B-4958-B5C3-0844BBD032B0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F6D01-6068-4BBF-B1BE-F2A0B54455E8}" type="pres">
      <dgm:prSet presAssocID="{8E43EEFF-46CB-4F5A-AF6D-B7A520779F78}" presName="spacer" presStyleCnt="0"/>
      <dgm:spPr/>
    </dgm:pt>
    <dgm:pt modelId="{E194A815-8956-4F37-BB06-1468F41C5273}" type="pres">
      <dgm:prSet presAssocID="{7C39D88A-9B4F-43C6-ABE9-A1D38DB9009D}" presName="comp" presStyleCnt="0"/>
      <dgm:spPr/>
    </dgm:pt>
    <dgm:pt modelId="{34EEA5BE-B308-4C7E-B9C3-E8E0DB59183B}" type="pres">
      <dgm:prSet presAssocID="{7C39D88A-9B4F-43C6-ABE9-A1D38DB9009D}" presName="box" presStyleLbl="node1" presStyleIdx="5" presStyleCnt="6"/>
      <dgm:spPr/>
      <dgm:t>
        <a:bodyPr/>
        <a:lstStyle/>
        <a:p>
          <a:endParaRPr lang="ru-RU"/>
        </a:p>
      </dgm:t>
    </dgm:pt>
    <dgm:pt modelId="{31A68B46-BD32-453D-83CB-24AEDE3FFA15}" type="pres">
      <dgm:prSet presAssocID="{7C39D88A-9B4F-43C6-ABE9-A1D38DB9009D}" presName="img" presStyleLbl="fgImgPlace1" presStyleIdx="5" presStyleCnt="6" custScaleX="14744" custScaleY="26989"/>
      <dgm:spPr/>
    </dgm:pt>
    <dgm:pt modelId="{E469B94E-7349-4B10-9021-4092A6BB3A88}" type="pres">
      <dgm:prSet presAssocID="{7C39D88A-9B4F-43C6-ABE9-A1D38DB9009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7E8B8E-4865-4732-B41A-9B662EBE5D7C}" type="presOf" srcId="{B5B1092E-A957-467E-9342-69E876825692}" destId="{7460BB44-D40A-4217-8AF6-E8F3E34BBC4D}" srcOrd="1" destOrd="0" presId="urn:microsoft.com/office/officeart/2005/8/layout/vList4"/>
    <dgm:cxn modelId="{DC264C42-E895-4729-BE0A-3023EAAA0FBC}" type="presOf" srcId="{7C39D88A-9B4F-43C6-ABE9-A1D38DB9009D}" destId="{E469B94E-7349-4B10-9021-4092A6BB3A88}" srcOrd="1" destOrd="0" presId="urn:microsoft.com/office/officeart/2005/8/layout/vList4"/>
    <dgm:cxn modelId="{B83C1150-25B9-4ADD-9A87-52960AF39557}" type="presOf" srcId="{B5B1092E-A957-467E-9342-69E876825692}" destId="{C4A847CB-4AE6-43FA-A4AA-9A963D387B86}" srcOrd="0" destOrd="0" presId="urn:microsoft.com/office/officeart/2005/8/layout/vList4"/>
    <dgm:cxn modelId="{5B9742B3-0DD8-4B72-848C-3A584BCAB5D1}" type="presOf" srcId="{38B9FF0A-956C-4E29-9041-7BC78E1DA2F6}" destId="{8883D9FB-D9D6-4E21-8AEF-4B95B659799B}" srcOrd="1" destOrd="0" presId="urn:microsoft.com/office/officeart/2005/8/layout/vList4"/>
    <dgm:cxn modelId="{05CAA407-78C9-4CF8-A645-BF64DD7AD593}" type="presOf" srcId="{31D2F25C-8D47-4D62-8E4D-3F5AAC6780F4}" destId="{F8DF05AF-67A2-445A-82B8-B8DE20B82DC4}" srcOrd="0" destOrd="0" presId="urn:microsoft.com/office/officeart/2005/8/layout/vList4"/>
    <dgm:cxn modelId="{E79B9395-89F9-4F1A-87D0-B096A2336DA7}" type="presOf" srcId="{38B9FF0A-956C-4E29-9041-7BC78E1DA2F6}" destId="{7B677310-3374-4905-AE85-84187C2B3941}" srcOrd="0" destOrd="0" presId="urn:microsoft.com/office/officeart/2005/8/layout/vList4"/>
    <dgm:cxn modelId="{87C65B38-5B47-4C44-A9A9-31CBBEDB1A4A}" type="presOf" srcId="{545E23B0-92B2-4312-8229-ECCEF7CC09E2}" destId="{878ED1D3-8232-4722-9F32-E3F0E9045740}" srcOrd="1" destOrd="0" presId="urn:microsoft.com/office/officeart/2005/8/layout/vList4"/>
    <dgm:cxn modelId="{9F97755C-B550-476E-9046-14B9992F4139}" type="presOf" srcId="{51B80F35-555B-4958-B5C3-0844BBD032B0}" destId="{7B8A2568-C34F-4ED4-B25A-3157C6085AEB}" srcOrd="0" destOrd="0" presId="urn:microsoft.com/office/officeart/2005/8/layout/vList4"/>
    <dgm:cxn modelId="{8EB21421-A625-4492-AD35-09F792B3C3B2}" srcId="{31D2F25C-8D47-4D62-8E4D-3F5AAC6780F4}" destId="{38B9FF0A-956C-4E29-9041-7BC78E1DA2F6}" srcOrd="1" destOrd="0" parTransId="{9A57C179-32BA-4DC9-A5C9-2FEC86EB5A06}" sibTransId="{6D1F4FB5-F5A2-4B65-99DC-0D54CDD1D5A6}"/>
    <dgm:cxn modelId="{F28EA7D2-04E1-441F-8A2D-4488B0D56BDA}" srcId="{31D2F25C-8D47-4D62-8E4D-3F5AAC6780F4}" destId="{545E23B0-92B2-4312-8229-ECCEF7CC09E2}" srcOrd="0" destOrd="0" parTransId="{6BB2C582-F360-47AE-98E2-F76065F31457}" sibTransId="{FD546483-D1D4-4521-ACB9-A7159EB77A73}"/>
    <dgm:cxn modelId="{894E75DB-65F2-4582-970E-9FAD0EB26D50}" type="presOf" srcId="{879ED59D-C4E2-442B-A0E2-5201BF361863}" destId="{35F53D98-D7B4-42B3-8FCA-3B89A1D48470}" srcOrd="0" destOrd="0" presId="urn:microsoft.com/office/officeart/2005/8/layout/vList4"/>
    <dgm:cxn modelId="{1431F762-91A9-4BFD-BB94-D5C5420E7234}" type="presOf" srcId="{545E23B0-92B2-4312-8229-ECCEF7CC09E2}" destId="{D46AA8D2-4304-4445-BD0A-5C5BBC823EBB}" srcOrd="0" destOrd="0" presId="urn:microsoft.com/office/officeart/2005/8/layout/vList4"/>
    <dgm:cxn modelId="{0B227954-767C-49BD-843C-240AB662B220}" srcId="{31D2F25C-8D47-4D62-8E4D-3F5AAC6780F4}" destId="{879ED59D-C4E2-442B-A0E2-5201BF361863}" srcOrd="3" destOrd="0" parTransId="{3E75C28E-351F-4507-8F8A-3095BB2D950D}" sibTransId="{6E6F9927-C2E6-4B7E-98D7-86BA535671A9}"/>
    <dgm:cxn modelId="{72F925C4-6F97-4673-B48B-EA7333E1B518}" srcId="{31D2F25C-8D47-4D62-8E4D-3F5AAC6780F4}" destId="{B5B1092E-A957-467E-9342-69E876825692}" srcOrd="2" destOrd="0" parTransId="{BEB4DC1C-8250-4B18-8202-D6623F5DB7F4}" sibTransId="{9C23DF95-D416-48C2-AF19-4FCFE6F13DD2}"/>
    <dgm:cxn modelId="{08C53E17-5EF3-4E77-BC86-C66B08C11A50}" srcId="{31D2F25C-8D47-4D62-8E4D-3F5AAC6780F4}" destId="{51B80F35-555B-4958-B5C3-0844BBD032B0}" srcOrd="4" destOrd="0" parTransId="{DE82B81E-431C-4E86-8801-3BEF1FBC8723}" sibTransId="{8E43EEFF-46CB-4F5A-AF6D-B7A520779F78}"/>
    <dgm:cxn modelId="{4DB802E8-CDC6-465B-8D64-8A98DA9DEAF4}" type="presOf" srcId="{879ED59D-C4E2-442B-A0E2-5201BF361863}" destId="{A3AADE93-BB14-4D4A-9B47-BE36ADB1C1E1}" srcOrd="1" destOrd="0" presId="urn:microsoft.com/office/officeart/2005/8/layout/vList4"/>
    <dgm:cxn modelId="{A636132C-E6D7-460D-BF6F-A98345B4D10A}" srcId="{31D2F25C-8D47-4D62-8E4D-3F5AAC6780F4}" destId="{7C39D88A-9B4F-43C6-ABE9-A1D38DB9009D}" srcOrd="5" destOrd="0" parTransId="{5068FD3E-6AAA-4AAF-8963-DBEB5573E20D}" sibTransId="{863ECEE2-73E6-4E91-BC1E-BA15F7785B49}"/>
    <dgm:cxn modelId="{B6C43927-FF46-4BD4-814D-437FA0ED4A7A}" type="presOf" srcId="{7C39D88A-9B4F-43C6-ABE9-A1D38DB9009D}" destId="{34EEA5BE-B308-4C7E-B9C3-E8E0DB59183B}" srcOrd="0" destOrd="0" presId="urn:microsoft.com/office/officeart/2005/8/layout/vList4"/>
    <dgm:cxn modelId="{E89DB852-E7AE-40F7-A968-A9D52559BB17}" type="presOf" srcId="{51B80F35-555B-4958-B5C3-0844BBD032B0}" destId="{B8500602-EC99-4125-ACA6-BD6EF7A341DF}" srcOrd="1" destOrd="0" presId="urn:microsoft.com/office/officeart/2005/8/layout/vList4"/>
    <dgm:cxn modelId="{CC0B53C0-83FA-47B4-87FD-98479A1B75B1}" type="presParOf" srcId="{F8DF05AF-67A2-445A-82B8-B8DE20B82DC4}" destId="{DDFDFEF5-D440-48E3-A8EB-DAFD20B9E9BB}" srcOrd="0" destOrd="0" presId="urn:microsoft.com/office/officeart/2005/8/layout/vList4"/>
    <dgm:cxn modelId="{3FA90AA5-0F8F-4873-9BC6-FCAF2B0B5205}" type="presParOf" srcId="{DDFDFEF5-D440-48E3-A8EB-DAFD20B9E9BB}" destId="{D46AA8D2-4304-4445-BD0A-5C5BBC823EBB}" srcOrd="0" destOrd="0" presId="urn:microsoft.com/office/officeart/2005/8/layout/vList4"/>
    <dgm:cxn modelId="{109C18B2-4F96-4EA0-8C45-0761BBB5465A}" type="presParOf" srcId="{DDFDFEF5-D440-48E3-A8EB-DAFD20B9E9BB}" destId="{D6400F16-FD4B-4C77-86FA-1C3F8F0D53CE}" srcOrd="1" destOrd="0" presId="urn:microsoft.com/office/officeart/2005/8/layout/vList4"/>
    <dgm:cxn modelId="{DC664C3A-D16F-4B9A-BEB2-311B06866001}" type="presParOf" srcId="{DDFDFEF5-D440-48E3-A8EB-DAFD20B9E9BB}" destId="{878ED1D3-8232-4722-9F32-E3F0E9045740}" srcOrd="2" destOrd="0" presId="urn:microsoft.com/office/officeart/2005/8/layout/vList4"/>
    <dgm:cxn modelId="{2025FF18-2D5B-4EBC-868B-4600A5809349}" type="presParOf" srcId="{F8DF05AF-67A2-445A-82B8-B8DE20B82DC4}" destId="{33752DC4-4D8B-4DBF-B5EB-87972E988D29}" srcOrd="1" destOrd="0" presId="urn:microsoft.com/office/officeart/2005/8/layout/vList4"/>
    <dgm:cxn modelId="{8070D4E9-12AE-48BE-9219-74FECD5E02EF}" type="presParOf" srcId="{F8DF05AF-67A2-445A-82B8-B8DE20B82DC4}" destId="{16441701-1DE2-4727-B277-895FD534F071}" srcOrd="2" destOrd="0" presId="urn:microsoft.com/office/officeart/2005/8/layout/vList4"/>
    <dgm:cxn modelId="{AA47D23C-87DB-4F95-B856-3BBCBDA4F5E9}" type="presParOf" srcId="{16441701-1DE2-4727-B277-895FD534F071}" destId="{7B677310-3374-4905-AE85-84187C2B3941}" srcOrd="0" destOrd="0" presId="urn:microsoft.com/office/officeart/2005/8/layout/vList4"/>
    <dgm:cxn modelId="{9149C09D-DDB1-46DA-867B-E3EB573EF78F}" type="presParOf" srcId="{16441701-1DE2-4727-B277-895FD534F071}" destId="{23A75238-0B78-4D1D-97EA-1D3868005443}" srcOrd="1" destOrd="0" presId="urn:microsoft.com/office/officeart/2005/8/layout/vList4"/>
    <dgm:cxn modelId="{04760D4A-0134-441A-BF11-E9ED4E5BE4DD}" type="presParOf" srcId="{16441701-1DE2-4727-B277-895FD534F071}" destId="{8883D9FB-D9D6-4E21-8AEF-4B95B659799B}" srcOrd="2" destOrd="0" presId="urn:microsoft.com/office/officeart/2005/8/layout/vList4"/>
    <dgm:cxn modelId="{ABA83E73-B0DA-4816-922A-07C52BB9F655}" type="presParOf" srcId="{F8DF05AF-67A2-445A-82B8-B8DE20B82DC4}" destId="{D297F4BD-D4D0-4834-A6AC-D1ACB6958E26}" srcOrd="3" destOrd="0" presId="urn:microsoft.com/office/officeart/2005/8/layout/vList4"/>
    <dgm:cxn modelId="{79282523-C41C-4490-8C7C-257A27047075}" type="presParOf" srcId="{F8DF05AF-67A2-445A-82B8-B8DE20B82DC4}" destId="{AF8F0A98-67FA-4CA6-9144-45785B557009}" srcOrd="4" destOrd="0" presId="urn:microsoft.com/office/officeart/2005/8/layout/vList4"/>
    <dgm:cxn modelId="{9480533F-3327-4F0A-BA34-FDC532BB3C30}" type="presParOf" srcId="{AF8F0A98-67FA-4CA6-9144-45785B557009}" destId="{C4A847CB-4AE6-43FA-A4AA-9A963D387B86}" srcOrd="0" destOrd="0" presId="urn:microsoft.com/office/officeart/2005/8/layout/vList4"/>
    <dgm:cxn modelId="{13F684F4-BAFF-4332-B42E-4B4C9E139482}" type="presParOf" srcId="{AF8F0A98-67FA-4CA6-9144-45785B557009}" destId="{EE997C14-5494-4DE4-8665-1DBBA1745666}" srcOrd="1" destOrd="0" presId="urn:microsoft.com/office/officeart/2005/8/layout/vList4"/>
    <dgm:cxn modelId="{82977FA3-1FBA-40BC-AF86-83C1EB26D8B3}" type="presParOf" srcId="{AF8F0A98-67FA-4CA6-9144-45785B557009}" destId="{7460BB44-D40A-4217-8AF6-E8F3E34BBC4D}" srcOrd="2" destOrd="0" presId="urn:microsoft.com/office/officeart/2005/8/layout/vList4"/>
    <dgm:cxn modelId="{8885DE25-9CBF-4EEE-A619-23851E98FD8F}" type="presParOf" srcId="{F8DF05AF-67A2-445A-82B8-B8DE20B82DC4}" destId="{7D5444A1-C317-4D7D-9CDF-18D51286F99A}" srcOrd="5" destOrd="0" presId="urn:microsoft.com/office/officeart/2005/8/layout/vList4"/>
    <dgm:cxn modelId="{E0FD20A4-4755-4175-9CDB-BCF9305F8A5B}" type="presParOf" srcId="{F8DF05AF-67A2-445A-82B8-B8DE20B82DC4}" destId="{7054742D-E0F0-4B73-B2A5-A30EA4C0E0D4}" srcOrd="6" destOrd="0" presId="urn:microsoft.com/office/officeart/2005/8/layout/vList4"/>
    <dgm:cxn modelId="{9F1CD495-A4FF-4744-B5E1-9420C6CC3C98}" type="presParOf" srcId="{7054742D-E0F0-4B73-B2A5-A30EA4C0E0D4}" destId="{35F53D98-D7B4-42B3-8FCA-3B89A1D48470}" srcOrd="0" destOrd="0" presId="urn:microsoft.com/office/officeart/2005/8/layout/vList4"/>
    <dgm:cxn modelId="{CE1BEE04-9378-443E-A3F2-232CCEAF701D}" type="presParOf" srcId="{7054742D-E0F0-4B73-B2A5-A30EA4C0E0D4}" destId="{B2C3CFD5-EDE8-4C5C-AF60-FED8EC994DCE}" srcOrd="1" destOrd="0" presId="urn:microsoft.com/office/officeart/2005/8/layout/vList4"/>
    <dgm:cxn modelId="{036A11D0-EC7B-47CF-879D-0BE2B09555C0}" type="presParOf" srcId="{7054742D-E0F0-4B73-B2A5-A30EA4C0E0D4}" destId="{A3AADE93-BB14-4D4A-9B47-BE36ADB1C1E1}" srcOrd="2" destOrd="0" presId="urn:microsoft.com/office/officeart/2005/8/layout/vList4"/>
    <dgm:cxn modelId="{26219323-2302-4206-8586-7FDE28C1F298}" type="presParOf" srcId="{F8DF05AF-67A2-445A-82B8-B8DE20B82DC4}" destId="{5C777D22-1314-4FAE-B645-32DA07B427A7}" srcOrd="7" destOrd="0" presId="urn:microsoft.com/office/officeart/2005/8/layout/vList4"/>
    <dgm:cxn modelId="{89F920D0-8EB9-47F1-8EF6-F63426320D82}" type="presParOf" srcId="{F8DF05AF-67A2-445A-82B8-B8DE20B82DC4}" destId="{542DFCD6-2734-4333-926D-401C76DCFF77}" srcOrd="8" destOrd="0" presId="urn:microsoft.com/office/officeart/2005/8/layout/vList4"/>
    <dgm:cxn modelId="{82807726-095F-4495-85B6-6A7CE613C7A3}" type="presParOf" srcId="{542DFCD6-2734-4333-926D-401C76DCFF77}" destId="{7B8A2568-C34F-4ED4-B25A-3157C6085AEB}" srcOrd="0" destOrd="0" presId="urn:microsoft.com/office/officeart/2005/8/layout/vList4"/>
    <dgm:cxn modelId="{EE0041D8-4C13-44E6-80BE-92BDC628DCF8}" type="presParOf" srcId="{542DFCD6-2734-4333-926D-401C76DCFF77}" destId="{B58A4D66-942A-4D7F-99BB-BF63B4E77073}" srcOrd="1" destOrd="0" presId="urn:microsoft.com/office/officeart/2005/8/layout/vList4"/>
    <dgm:cxn modelId="{60DAF860-5F26-4587-9EB0-0A6F7F4B9F76}" type="presParOf" srcId="{542DFCD6-2734-4333-926D-401C76DCFF77}" destId="{B8500602-EC99-4125-ACA6-BD6EF7A341DF}" srcOrd="2" destOrd="0" presId="urn:microsoft.com/office/officeart/2005/8/layout/vList4"/>
    <dgm:cxn modelId="{29C5E991-5657-4446-B49A-F12A9725BCAA}" type="presParOf" srcId="{F8DF05AF-67A2-445A-82B8-B8DE20B82DC4}" destId="{A7AF6D01-6068-4BBF-B1BE-F2A0B54455E8}" srcOrd="9" destOrd="0" presId="urn:microsoft.com/office/officeart/2005/8/layout/vList4"/>
    <dgm:cxn modelId="{847A64A1-38CF-40E6-AD61-98763C7A90EA}" type="presParOf" srcId="{F8DF05AF-67A2-445A-82B8-B8DE20B82DC4}" destId="{E194A815-8956-4F37-BB06-1468F41C5273}" srcOrd="10" destOrd="0" presId="urn:microsoft.com/office/officeart/2005/8/layout/vList4"/>
    <dgm:cxn modelId="{7846CED6-FF55-453E-A88A-754920B0798B}" type="presParOf" srcId="{E194A815-8956-4F37-BB06-1468F41C5273}" destId="{34EEA5BE-B308-4C7E-B9C3-E8E0DB59183B}" srcOrd="0" destOrd="0" presId="urn:microsoft.com/office/officeart/2005/8/layout/vList4"/>
    <dgm:cxn modelId="{2A7A897A-D9D4-43C7-86B8-51602532BFCF}" type="presParOf" srcId="{E194A815-8956-4F37-BB06-1468F41C5273}" destId="{31A68B46-BD32-453D-83CB-24AEDE3FFA15}" srcOrd="1" destOrd="0" presId="urn:microsoft.com/office/officeart/2005/8/layout/vList4"/>
    <dgm:cxn modelId="{5C4F361D-F556-4FE3-9D85-AF8928D93EA7}" type="presParOf" srcId="{E194A815-8956-4F37-BB06-1468F41C5273}" destId="{E469B94E-7349-4B10-9021-4092A6BB3A88}" srcOrd="2" destOrd="0" presId="urn:microsoft.com/office/officeart/2005/8/layout/vList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6FCBA7-8149-4F82-9037-29166A4D0499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6FA0E3-B0E1-41EC-9427-51F3258C3408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EEC05451-D396-43FE-8517-0359D6404322}" type="parTrans" cxnId="{E3B35987-D3B5-46CE-8A6A-D7B18B1FD54E}">
      <dgm:prSet/>
      <dgm:spPr/>
      <dgm:t>
        <a:bodyPr/>
        <a:lstStyle/>
        <a:p>
          <a:endParaRPr lang="ru-RU"/>
        </a:p>
      </dgm:t>
    </dgm:pt>
    <dgm:pt modelId="{28BD54BF-EB2F-4A73-9E4E-D0C3B71F4A87}" type="sibTrans" cxnId="{E3B35987-D3B5-46CE-8A6A-D7B18B1FD54E}">
      <dgm:prSet/>
      <dgm:spPr/>
      <dgm:t>
        <a:bodyPr/>
        <a:lstStyle/>
        <a:p>
          <a:endParaRPr lang="ru-RU"/>
        </a:p>
      </dgm:t>
    </dgm:pt>
    <dgm:pt modelId="{FCB6E956-C8E7-47A8-A9D0-E81B30129476}">
      <dgm:prSet phldrT="[Текст]" custT="1"/>
      <dgm:spPr/>
      <dgm:t>
        <a:bodyPr/>
        <a:lstStyle/>
        <a:p>
          <a:r>
            <a:rPr lang="ru-RU" sz="2400" b="1" dirty="0" smtClean="0"/>
            <a:t>формирование и развитие ИКТ-компетентности</a:t>
          </a:r>
          <a:endParaRPr lang="ru-RU" sz="2400" b="1" dirty="0"/>
        </a:p>
      </dgm:t>
    </dgm:pt>
    <dgm:pt modelId="{4D242326-6DC8-4CE5-8789-EFA6133CF8A4}" type="parTrans" cxnId="{04639F4C-33D8-4BFB-B0C5-BCADD63F6F4A}">
      <dgm:prSet/>
      <dgm:spPr/>
      <dgm:t>
        <a:bodyPr/>
        <a:lstStyle/>
        <a:p>
          <a:endParaRPr lang="ru-RU"/>
        </a:p>
      </dgm:t>
    </dgm:pt>
    <dgm:pt modelId="{556BB3F5-A84B-4550-9304-A21C8FF7241E}" type="sibTrans" cxnId="{04639F4C-33D8-4BFB-B0C5-BCADD63F6F4A}">
      <dgm:prSet/>
      <dgm:spPr/>
      <dgm:t>
        <a:bodyPr/>
        <a:lstStyle/>
        <a:p>
          <a:endParaRPr lang="ru-RU"/>
        </a:p>
      </dgm:t>
    </dgm:pt>
    <dgm:pt modelId="{6EEDCC49-D4A1-42EF-8E6E-3B5171C8FF2D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4CCAE5BB-B834-4A93-85A7-390A370F68F6}" type="parTrans" cxnId="{5469D717-6037-4912-971A-B425E961345F}">
      <dgm:prSet/>
      <dgm:spPr/>
      <dgm:t>
        <a:bodyPr/>
        <a:lstStyle/>
        <a:p>
          <a:endParaRPr lang="ru-RU"/>
        </a:p>
      </dgm:t>
    </dgm:pt>
    <dgm:pt modelId="{D30FFD99-C886-4D34-A305-EE679E11D758}" type="sibTrans" cxnId="{5469D717-6037-4912-971A-B425E961345F}">
      <dgm:prSet/>
      <dgm:spPr/>
      <dgm:t>
        <a:bodyPr/>
        <a:lstStyle/>
        <a:p>
          <a:endParaRPr lang="ru-RU"/>
        </a:p>
      </dgm:t>
    </dgm:pt>
    <dgm:pt modelId="{874BCD40-561F-43D3-BEDD-291DB0FC62EA}">
      <dgm:prSet phldrT="[Текст]" custT="1"/>
      <dgm:spPr/>
      <dgm:t>
        <a:bodyPr/>
        <a:lstStyle/>
        <a:p>
          <a:r>
            <a:rPr lang="ru-RU" sz="2400" b="1" dirty="0" smtClean="0"/>
            <a:t>формирование и развитие универсальных учебных действий</a:t>
          </a:r>
          <a:endParaRPr lang="ru-RU" sz="2400" b="1" dirty="0"/>
        </a:p>
      </dgm:t>
    </dgm:pt>
    <dgm:pt modelId="{C0A55152-2BED-4E23-820C-D7A524B18BED}" type="parTrans" cxnId="{B92ABCB9-24F2-418F-A909-B3B0A871DF10}">
      <dgm:prSet/>
      <dgm:spPr/>
      <dgm:t>
        <a:bodyPr/>
        <a:lstStyle/>
        <a:p>
          <a:endParaRPr lang="ru-RU"/>
        </a:p>
      </dgm:t>
    </dgm:pt>
    <dgm:pt modelId="{693550F3-6842-4043-A4A1-3A7E33144DF6}" type="sibTrans" cxnId="{B92ABCB9-24F2-418F-A909-B3B0A871DF10}">
      <dgm:prSet/>
      <dgm:spPr/>
      <dgm:t>
        <a:bodyPr/>
        <a:lstStyle/>
        <a:p>
          <a:endParaRPr lang="ru-RU"/>
        </a:p>
      </dgm:t>
    </dgm:pt>
    <dgm:pt modelId="{EEF3CBDC-5775-43D9-8997-B01DEB0BE599}">
      <dgm:prSet phldrT="[Текст]" custT="1"/>
      <dgm:spPr/>
      <dgm:t>
        <a:bodyPr/>
        <a:lstStyle/>
        <a:p>
          <a:r>
            <a:rPr kumimoji="0" lang="ru-RU" sz="2400" b="1" dirty="0" smtClean="0">
              <a:latin typeface="Calibri" pitchFamily="34" charset="0"/>
              <a:cs typeface="Arial" pitchFamily="34" charset="0"/>
            </a:rPr>
            <a:t>развитие мотивационных, операциональных и когнитивных ресурсов учащихся</a:t>
          </a:r>
          <a:endParaRPr lang="ru-RU" sz="2400" b="1" dirty="0"/>
        </a:p>
      </dgm:t>
    </dgm:pt>
    <dgm:pt modelId="{D51D5F57-E3CB-4AD0-BC58-95F6D2C32FA2}" type="parTrans" cxnId="{BDA17A39-E4C1-4F50-9779-26CA02886A41}">
      <dgm:prSet/>
      <dgm:spPr/>
      <dgm:t>
        <a:bodyPr/>
        <a:lstStyle/>
        <a:p>
          <a:endParaRPr lang="ru-RU"/>
        </a:p>
      </dgm:t>
    </dgm:pt>
    <dgm:pt modelId="{9344A80D-4C9B-4C2A-AA4C-CF08DFC321B0}" type="sibTrans" cxnId="{BDA17A39-E4C1-4F50-9779-26CA02886A41}">
      <dgm:prSet/>
      <dgm:spPr/>
      <dgm:t>
        <a:bodyPr/>
        <a:lstStyle/>
        <a:p>
          <a:endParaRPr lang="ru-RU"/>
        </a:p>
      </dgm:t>
    </dgm:pt>
    <dgm:pt modelId="{6EF3D7D9-EBE7-48E8-A3E2-CD10B6E4E0DE}">
      <dgm:prSet/>
      <dgm:spPr/>
      <dgm:t>
        <a:bodyPr/>
        <a:lstStyle/>
        <a:p>
          <a:endParaRPr lang="ru-RU" dirty="0"/>
        </a:p>
      </dgm:t>
    </dgm:pt>
    <dgm:pt modelId="{80A678A9-BBF3-4CFD-AFE7-0084214A9B3E}" type="parTrans" cxnId="{9D1579E6-AEDA-4AB9-8227-42012750F593}">
      <dgm:prSet/>
      <dgm:spPr/>
      <dgm:t>
        <a:bodyPr/>
        <a:lstStyle/>
        <a:p>
          <a:endParaRPr lang="ru-RU"/>
        </a:p>
      </dgm:t>
    </dgm:pt>
    <dgm:pt modelId="{78728CB0-D507-40B4-A1EC-7ACFB76B60CA}" type="sibTrans" cxnId="{9D1579E6-AEDA-4AB9-8227-42012750F593}">
      <dgm:prSet/>
      <dgm:spPr/>
      <dgm:t>
        <a:bodyPr/>
        <a:lstStyle/>
        <a:p>
          <a:endParaRPr lang="ru-RU"/>
        </a:p>
      </dgm:t>
    </dgm:pt>
    <dgm:pt modelId="{C991AFBA-1F3F-471A-A57D-4DEE22C2078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dirty="0" smtClean="0">
              <a:latin typeface="Calibri" pitchFamily="34" charset="0"/>
              <a:cs typeface="Arial" pitchFamily="34" charset="0"/>
            </a:rPr>
            <a:t> </a:t>
          </a:r>
          <a:r>
            <a:rPr kumimoji="0" lang="ru-RU" sz="2400" b="1" dirty="0" smtClean="0">
              <a:latin typeface="Calibri" pitchFamily="34" charset="0"/>
              <a:cs typeface="Arial" pitchFamily="34" charset="0"/>
            </a:rPr>
            <a:t>подготовку учащихся к сдаче ГИА</a:t>
          </a:r>
          <a:endParaRPr lang="ru-RU" sz="2000" b="1" dirty="0" smtClean="0"/>
        </a:p>
        <a:p>
          <a:pPr marL="228600" indent="0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3E4C21B9-04E9-4584-A3D0-2A5239CE5EB9}" type="parTrans" cxnId="{ECDA032A-A5A7-4DFD-9707-A3EA20A6D0CD}">
      <dgm:prSet/>
      <dgm:spPr/>
      <dgm:t>
        <a:bodyPr/>
        <a:lstStyle/>
        <a:p>
          <a:endParaRPr lang="ru-RU"/>
        </a:p>
      </dgm:t>
    </dgm:pt>
    <dgm:pt modelId="{7B2CB0D9-4DF4-40FF-85F6-3728F8DA5F58}" type="sibTrans" cxnId="{ECDA032A-A5A7-4DFD-9707-A3EA20A6D0CD}">
      <dgm:prSet/>
      <dgm:spPr/>
      <dgm:t>
        <a:bodyPr/>
        <a:lstStyle/>
        <a:p>
          <a:endParaRPr lang="ru-RU"/>
        </a:p>
      </dgm:t>
    </dgm:pt>
    <dgm:pt modelId="{A42489A9-E5C0-4451-8289-A950980E81B5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FB4B343-C347-4329-8814-6FCA7A49176C}" type="sibTrans" cxnId="{90071014-8E57-4FFA-BCCF-981A7646468B}">
      <dgm:prSet/>
      <dgm:spPr/>
      <dgm:t>
        <a:bodyPr/>
        <a:lstStyle/>
        <a:p>
          <a:endParaRPr lang="ru-RU"/>
        </a:p>
      </dgm:t>
    </dgm:pt>
    <dgm:pt modelId="{D0147DBD-2602-40D6-AB92-5E497857FE65}" type="parTrans" cxnId="{90071014-8E57-4FFA-BCCF-981A7646468B}">
      <dgm:prSet/>
      <dgm:spPr/>
      <dgm:t>
        <a:bodyPr/>
        <a:lstStyle/>
        <a:p>
          <a:endParaRPr lang="ru-RU"/>
        </a:p>
      </dgm:t>
    </dgm:pt>
    <dgm:pt modelId="{5D417DA6-A94F-42A9-BE2E-32AB62EA8F9F}">
      <dgm:prSet/>
      <dgm:spPr/>
      <dgm:t>
        <a:bodyPr/>
        <a:lstStyle/>
        <a:p>
          <a:endParaRPr lang="ru-RU" dirty="0"/>
        </a:p>
      </dgm:t>
    </dgm:pt>
    <dgm:pt modelId="{32E39017-5922-45EB-B622-39E153942ABA}" type="parTrans" cxnId="{F6EB3CBA-6B17-4BC2-BC5A-56D8AD3517CE}">
      <dgm:prSet/>
      <dgm:spPr/>
      <dgm:t>
        <a:bodyPr/>
        <a:lstStyle/>
        <a:p>
          <a:endParaRPr lang="ru-RU"/>
        </a:p>
      </dgm:t>
    </dgm:pt>
    <dgm:pt modelId="{34B1F259-68BE-4DA0-92BF-4077923CB4C4}" type="sibTrans" cxnId="{F6EB3CBA-6B17-4BC2-BC5A-56D8AD3517CE}">
      <dgm:prSet/>
      <dgm:spPr/>
      <dgm:t>
        <a:bodyPr/>
        <a:lstStyle/>
        <a:p>
          <a:endParaRPr lang="ru-RU"/>
        </a:p>
      </dgm:t>
    </dgm:pt>
    <dgm:pt modelId="{311FBBC6-6F34-4C72-BB91-98DBD021320A}">
      <dgm:prSet custT="1"/>
      <dgm:spPr/>
      <dgm:t>
        <a:bodyPr/>
        <a:lstStyle/>
        <a:p>
          <a:r>
            <a:rPr kumimoji="0" lang="ru-RU" sz="2400" b="1" dirty="0" smtClean="0">
              <a:latin typeface="Calibri" pitchFamily="34" charset="0"/>
              <a:cs typeface="Arial" pitchFamily="34" charset="0"/>
            </a:rPr>
            <a:t>подготовку молодых людей к жизни и продолжению образования в современном высокотехнологичном мире</a:t>
          </a:r>
          <a:endParaRPr lang="ru-RU" sz="2400" b="1" dirty="0"/>
        </a:p>
      </dgm:t>
    </dgm:pt>
    <dgm:pt modelId="{B9AB3382-E17A-4426-8574-4F47EC7BBDD6}" type="parTrans" cxnId="{F3277900-6C0C-40BE-9C7E-B5BEBA93A5B1}">
      <dgm:prSet/>
      <dgm:spPr/>
      <dgm:t>
        <a:bodyPr/>
        <a:lstStyle/>
        <a:p>
          <a:endParaRPr lang="ru-RU"/>
        </a:p>
      </dgm:t>
    </dgm:pt>
    <dgm:pt modelId="{2ED9BDF4-B628-4633-8929-FF6A7A0A9BFB}" type="sibTrans" cxnId="{F3277900-6C0C-40BE-9C7E-B5BEBA93A5B1}">
      <dgm:prSet/>
      <dgm:spPr/>
      <dgm:t>
        <a:bodyPr/>
        <a:lstStyle/>
        <a:p>
          <a:endParaRPr lang="ru-RU"/>
        </a:p>
      </dgm:t>
    </dgm:pt>
    <dgm:pt modelId="{BF3184E8-CE4D-4104-9BFF-1FD5C3BA5FA1}" type="pres">
      <dgm:prSet presAssocID="{C46FCBA7-8149-4F82-9037-29166A4D04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B06550-B28D-4739-8A76-620EC5A77B30}" type="pres">
      <dgm:prSet presAssocID="{986FA0E3-B0E1-41EC-9427-51F3258C3408}" presName="composite" presStyleCnt="0"/>
      <dgm:spPr/>
    </dgm:pt>
    <dgm:pt modelId="{CCBF14BD-F661-4811-AA49-BF92CD36D021}" type="pres">
      <dgm:prSet presAssocID="{986FA0E3-B0E1-41EC-9427-51F3258C340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9828B-7EF4-4CE2-8999-A486624EA2F9}" type="pres">
      <dgm:prSet presAssocID="{986FA0E3-B0E1-41EC-9427-51F3258C340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BAD83-6FD7-44BD-9A07-053F46FB62A0}" type="pres">
      <dgm:prSet presAssocID="{28BD54BF-EB2F-4A73-9E4E-D0C3B71F4A87}" presName="sp" presStyleCnt="0"/>
      <dgm:spPr/>
    </dgm:pt>
    <dgm:pt modelId="{EAB48178-514C-412D-B881-100F29BD30A0}" type="pres">
      <dgm:prSet presAssocID="{6EEDCC49-D4A1-42EF-8E6E-3B5171C8FF2D}" presName="composite" presStyleCnt="0"/>
      <dgm:spPr/>
    </dgm:pt>
    <dgm:pt modelId="{B85B26E6-2733-45F4-B16B-7A51CAC0EF22}" type="pres">
      <dgm:prSet presAssocID="{6EEDCC49-D4A1-42EF-8E6E-3B5171C8FF2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8E94E-3F1D-40E5-AD30-6401D5753699}" type="pres">
      <dgm:prSet presAssocID="{6EEDCC49-D4A1-42EF-8E6E-3B5171C8FF2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179D3-0AC4-44C7-BCE1-143764CD5223}" type="pres">
      <dgm:prSet presAssocID="{D30FFD99-C886-4D34-A305-EE679E11D758}" presName="sp" presStyleCnt="0"/>
      <dgm:spPr/>
    </dgm:pt>
    <dgm:pt modelId="{08DD81B5-877C-440A-8758-9F5E66472C57}" type="pres">
      <dgm:prSet presAssocID="{A42489A9-E5C0-4451-8289-A950980E81B5}" presName="composite" presStyleCnt="0"/>
      <dgm:spPr/>
    </dgm:pt>
    <dgm:pt modelId="{00E4CCDF-E898-41AA-8AF6-3A75FEE6B780}" type="pres">
      <dgm:prSet presAssocID="{A42489A9-E5C0-4451-8289-A950980E81B5}" presName="parentText" presStyleLbl="alignNode1" presStyleIdx="2" presStyleCnt="5" custLinFactNeighborX="2243" custLinFactNeighborY="-11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7C2B3-B5DB-4757-87EA-E0C9619530F7}" type="pres">
      <dgm:prSet presAssocID="{A42489A9-E5C0-4451-8289-A950980E81B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71494-6433-4C95-958E-47AE70E71044}" type="pres">
      <dgm:prSet presAssocID="{5FB4B343-C347-4329-8814-6FCA7A49176C}" presName="sp" presStyleCnt="0"/>
      <dgm:spPr/>
    </dgm:pt>
    <dgm:pt modelId="{45AFBFCA-18A7-45CA-936F-C211A6E20010}" type="pres">
      <dgm:prSet presAssocID="{6EF3D7D9-EBE7-48E8-A3E2-CD10B6E4E0DE}" presName="composite" presStyleCnt="0"/>
      <dgm:spPr/>
    </dgm:pt>
    <dgm:pt modelId="{E8934C11-258D-4A69-89F2-34FBDC078DF3}" type="pres">
      <dgm:prSet presAssocID="{6EF3D7D9-EBE7-48E8-A3E2-CD10B6E4E0D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39A01-20E2-4DD3-BECF-58D7E9C02D17}" type="pres">
      <dgm:prSet presAssocID="{6EF3D7D9-EBE7-48E8-A3E2-CD10B6E4E0D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74E69-5E14-48A3-BBA0-DB69259211D7}" type="pres">
      <dgm:prSet presAssocID="{78728CB0-D507-40B4-A1EC-7ACFB76B60CA}" presName="sp" presStyleCnt="0"/>
      <dgm:spPr/>
    </dgm:pt>
    <dgm:pt modelId="{A17710B9-2DBD-4247-8F7E-F073FC55935D}" type="pres">
      <dgm:prSet presAssocID="{5D417DA6-A94F-42A9-BE2E-32AB62EA8F9F}" presName="composite" presStyleCnt="0"/>
      <dgm:spPr/>
    </dgm:pt>
    <dgm:pt modelId="{F1D20771-C758-4C97-9AB2-F0F5C825BD28}" type="pres">
      <dgm:prSet presAssocID="{5D417DA6-A94F-42A9-BE2E-32AB62EA8F9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3C20B-5B92-4E1A-BEFA-3C65B9F01588}" type="pres">
      <dgm:prSet presAssocID="{5D417DA6-A94F-42A9-BE2E-32AB62EA8F9F}" presName="descendantText" presStyleLbl="alignAcc1" presStyleIdx="4" presStyleCnt="5" custScaleY="178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2ABCB9-24F2-418F-A909-B3B0A871DF10}" srcId="{6EEDCC49-D4A1-42EF-8E6E-3B5171C8FF2D}" destId="{874BCD40-561F-43D3-BEDD-291DB0FC62EA}" srcOrd="0" destOrd="0" parTransId="{C0A55152-2BED-4E23-820C-D7A524B18BED}" sibTransId="{693550F3-6842-4043-A4A1-3A7E33144DF6}"/>
    <dgm:cxn modelId="{5E0EA033-37D7-41D3-A727-2485353C1A8C}" type="presOf" srcId="{A42489A9-E5C0-4451-8289-A950980E81B5}" destId="{00E4CCDF-E898-41AA-8AF6-3A75FEE6B780}" srcOrd="0" destOrd="0" presId="urn:microsoft.com/office/officeart/2005/8/layout/chevron2"/>
    <dgm:cxn modelId="{E3B35987-D3B5-46CE-8A6A-D7B18B1FD54E}" srcId="{C46FCBA7-8149-4F82-9037-29166A4D0499}" destId="{986FA0E3-B0E1-41EC-9427-51F3258C3408}" srcOrd="0" destOrd="0" parTransId="{EEC05451-D396-43FE-8517-0359D6404322}" sibTransId="{28BD54BF-EB2F-4A73-9E4E-D0C3B71F4A87}"/>
    <dgm:cxn modelId="{AD130E02-B131-4264-BD7E-037A8044C254}" type="presOf" srcId="{6EEDCC49-D4A1-42EF-8E6E-3B5171C8FF2D}" destId="{B85B26E6-2733-45F4-B16B-7A51CAC0EF22}" srcOrd="0" destOrd="0" presId="urn:microsoft.com/office/officeart/2005/8/layout/chevron2"/>
    <dgm:cxn modelId="{8CA5F328-4619-47B1-BA89-E385EA1C8786}" type="presOf" srcId="{311FBBC6-6F34-4C72-BB91-98DBD021320A}" destId="{A323C20B-5B92-4E1A-BEFA-3C65B9F01588}" srcOrd="0" destOrd="0" presId="urn:microsoft.com/office/officeart/2005/8/layout/chevron2"/>
    <dgm:cxn modelId="{F6EB3CBA-6B17-4BC2-BC5A-56D8AD3517CE}" srcId="{C46FCBA7-8149-4F82-9037-29166A4D0499}" destId="{5D417DA6-A94F-42A9-BE2E-32AB62EA8F9F}" srcOrd="4" destOrd="0" parTransId="{32E39017-5922-45EB-B622-39E153942ABA}" sibTransId="{34B1F259-68BE-4DA0-92BF-4077923CB4C4}"/>
    <dgm:cxn modelId="{3CDAE10E-4F39-4F3A-AC83-F88E650EAA2E}" type="presOf" srcId="{EEF3CBDC-5775-43D9-8997-B01DEB0BE599}" destId="{2B57C2B3-B5DB-4757-87EA-E0C9619530F7}" srcOrd="0" destOrd="0" presId="urn:microsoft.com/office/officeart/2005/8/layout/chevron2"/>
    <dgm:cxn modelId="{F3277900-6C0C-40BE-9C7E-B5BEBA93A5B1}" srcId="{5D417DA6-A94F-42A9-BE2E-32AB62EA8F9F}" destId="{311FBBC6-6F34-4C72-BB91-98DBD021320A}" srcOrd="0" destOrd="0" parTransId="{B9AB3382-E17A-4426-8574-4F47EC7BBDD6}" sibTransId="{2ED9BDF4-B628-4633-8929-FF6A7A0A9BFB}"/>
    <dgm:cxn modelId="{BFB69C02-4FCA-46CF-BF62-FDD4E67971B4}" type="presOf" srcId="{C991AFBA-1F3F-471A-A57D-4DEE22C20784}" destId="{78939A01-20E2-4DD3-BECF-58D7E9C02D17}" srcOrd="0" destOrd="0" presId="urn:microsoft.com/office/officeart/2005/8/layout/chevron2"/>
    <dgm:cxn modelId="{38387287-3BA8-42E5-BD69-57E44750FFD4}" type="presOf" srcId="{6EF3D7D9-EBE7-48E8-A3E2-CD10B6E4E0DE}" destId="{E8934C11-258D-4A69-89F2-34FBDC078DF3}" srcOrd="0" destOrd="0" presId="urn:microsoft.com/office/officeart/2005/8/layout/chevron2"/>
    <dgm:cxn modelId="{ECDA032A-A5A7-4DFD-9707-A3EA20A6D0CD}" srcId="{6EF3D7D9-EBE7-48E8-A3E2-CD10B6E4E0DE}" destId="{C991AFBA-1F3F-471A-A57D-4DEE22C20784}" srcOrd="0" destOrd="0" parTransId="{3E4C21B9-04E9-4584-A3D0-2A5239CE5EB9}" sibTransId="{7B2CB0D9-4DF4-40FF-85F6-3728F8DA5F58}"/>
    <dgm:cxn modelId="{BDA17A39-E4C1-4F50-9779-26CA02886A41}" srcId="{A42489A9-E5C0-4451-8289-A950980E81B5}" destId="{EEF3CBDC-5775-43D9-8997-B01DEB0BE599}" srcOrd="0" destOrd="0" parTransId="{D51D5F57-E3CB-4AD0-BC58-95F6D2C32FA2}" sibTransId="{9344A80D-4C9B-4C2A-AA4C-CF08DFC321B0}"/>
    <dgm:cxn modelId="{9D1579E6-AEDA-4AB9-8227-42012750F593}" srcId="{C46FCBA7-8149-4F82-9037-29166A4D0499}" destId="{6EF3D7D9-EBE7-48E8-A3E2-CD10B6E4E0DE}" srcOrd="3" destOrd="0" parTransId="{80A678A9-BBF3-4CFD-AFE7-0084214A9B3E}" sibTransId="{78728CB0-D507-40B4-A1EC-7ACFB76B60CA}"/>
    <dgm:cxn modelId="{40FA31F3-7740-46B3-884C-29A65FBFAE9D}" type="presOf" srcId="{FCB6E956-C8E7-47A8-A9D0-E81B30129476}" destId="{BD49828B-7EF4-4CE2-8999-A486624EA2F9}" srcOrd="0" destOrd="0" presId="urn:microsoft.com/office/officeart/2005/8/layout/chevron2"/>
    <dgm:cxn modelId="{04639F4C-33D8-4BFB-B0C5-BCADD63F6F4A}" srcId="{986FA0E3-B0E1-41EC-9427-51F3258C3408}" destId="{FCB6E956-C8E7-47A8-A9D0-E81B30129476}" srcOrd="0" destOrd="0" parTransId="{4D242326-6DC8-4CE5-8789-EFA6133CF8A4}" sibTransId="{556BB3F5-A84B-4550-9304-A21C8FF7241E}"/>
    <dgm:cxn modelId="{90071014-8E57-4FFA-BCCF-981A7646468B}" srcId="{C46FCBA7-8149-4F82-9037-29166A4D0499}" destId="{A42489A9-E5C0-4451-8289-A950980E81B5}" srcOrd="2" destOrd="0" parTransId="{D0147DBD-2602-40D6-AB92-5E497857FE65}" sibTransId="{5FB4B343-C347-4329-8814-6FCA7A49176C}"/>
    <dgm:cxn modelId="{F25826DB-EA34-46AA-B166-A519B7FD3382}" type="presOf" srcId="{874BCD40-561F-43D3-BEDD-291DB0FC62EA}" destId="{82A8E94E-3F1D-40E5-AD30-6401D5753699}" srcOrd="0" destOrd="0" presId="urn:microsoft.com/office/officeart/2005/8/layout/chevron2"/>
    <dgm:cxn modelId="{45F9F213-FDB1-4953-9C03-7873B79B7C10}" type="presOf" srcId="{986FA0E3-B0E1-41EC-9427-51F3258C3408}" destId="{CCBF14BD-F661-4811-AA49-BF92CD36D021}" srcOrd="0" destOrd="0" presId="urn:microsoft.com/office/officeart/2005/8/layout/chevron2"/>
    <dgm:cxn modelId="{CAD4194B-7803-49B4-9C95-5D7353EF4B28}" type="presOf" srcId="{5D417DA6-A94F-42A9-BE2E-32AB62EA8F9F}" destId="{F1D20771-C758-4C97-9AB2-F0F5C825BD28}" srcOrd="0" destOrd="0" presId="urn:microsoft.com/office/officeart/2005/8/layout/chevron2"/>
    <dgm:cxn modelId="{5469D717-6037-4912-971A-B425E961345F}" srcId="{C46FCBA7-8149-4F82-9037-29166A4D0499}" destId="{6EEDCC49-D4A1-42EF-8E6E-3B5171C8FF2D}" srcOrd="1" destOrd="0" parTransId="{4CCAE5BB-B834-4A93-85A7-390A370F68F6}" sibTransId="{D30FFD99-C886-4D34-A305-EE679E11D758}"/>
    <dgm:cxn modelId="{42B9D368-A8E1-4AF6-A96F-F1F1A330A664}" type="presOf" srcId="{C46FCBA7-8149-4F82-9037-29166A4D0499}" destId="{BF3184E8-CE4D-4104-9BFF-1FD5C3BA5FA1}" srcOrd="0" destOrd="0" presId="urn:microsoft.com/office/officeart/2005/8/layout/chevron2"/>
    <dgm:cxn modelId="{B9378550-F45E-456B-99D7-9DC98B24FFB8}" type="presParOf" srcId="{BF3184E8-CE4D-4104-9BFF-1FD5C3BA5FA1}" destId="{4CB06550-B28D-4739-8A76-620EC5A77B30}" srcOrd="0" destOrd="0" presId="urn:microsoft.com/office/officeart/2005/8/layout/chevron2"/>
    <dgm:cxn modelId="{E9DAD8DC-596A-4A8A-A17B-A9CA10EED970}" type="presParOf" srcId="{4CB06550-B28D-4739-8A76-620EC5A77B30}" destId="{CCBF14BD-F661-4811-AA49-BF92CD36D021}" srcOrd="0" destOrd="0" presId="urn:microsoft.com/office/officeart/2005/8/layout/chevron2"/>
    <dgm:cxn modelId="{88CD56D2-ECFB-49D9-895C-E19B9F95E58A}" type="presParOf" srcId="{4CB06550-B28D-4739-8A76-620EC5A77B30}" destId="{BD49828B-7EF4-4CE2-8999-A486624EA2F9}" srcOrd="1" destOrd="0" presId="urn:microsoft.com/office/officeart/2005/8/layout/chevron2"/>
    <dgm:cxn modelId="{8D72B236-E60D-42B9-A1C6-AC3DB132B45B}" type="presParOf" srcId="{BF3184E8-CE4D-4104-9BFF-1FD5C3BA5FA1}" destId="{8BABAD83-6FD7-44BD-9A07-053F46FB62A0}" srcOrd="1" destOrd="0" presId="urn:microsoft.com/office/officeart/2005/8/layout/chevron2"/>
    <dgm:cxn modelId="{90C471A9-52E9-4089-9916-1D8934490066}" type="presParOf" srcId="{BF3184E8-CE4D-4104-9BFF-1FD5C3BA5FA1}" destId="{EAB48178-514C-412D-B881-100F29BD30A0}" srcOrd="2" destOrd="0" presId="urn:microsoft.com/office/officeart/2005/8/layout/chevron2"/>
    <dgm:cxn modelId="{BC536BE7-FCC5-456E-957D-2FEE11462A83}" type="presParOf" srcId="{EAB48178-514C-412D-B881-100F29BD30A0}" destId="{B85B26E6-2733-45F4-B16B-7A51CAC0EF22}" srcOrd="0" destOrd="0" presId="urn:microsoft.com/office/officeart/2005/8/layout/chevron2"/>
    <dgm:cxn modelId="{E87C78A2-2C90-47FC-8D75-754F87A3A391}" type="presParOf" srcId="{EAB48178-514C-412D-B881-100F29BD30A0}" destId="{82A8E94E-3F1D-40E5-AD30-6401D5753699}" srcOrd="1" destOrd="0" presId="urn:microsoft.com/office/officeart/2005/8/layout/chevron2"/>
    <dgm:cxn modelId="{182C3335-5CC3-4A2D-A827-69C953426197}" type="presParOf" srcId="{BF3184E8-CE4D-4104-9BFF-1FD5C3BA5FA1}" destId="{55A179D3-0AC4-44C7-BCE1-143764CD5223}" srcOrd="3" destOrd="0" presId="urn:microsoft.com/office/officeart/2005/8/layout/chevron2"/>
    <dgm:cxn modelId="{A4AE7B74-31BA-4B70-9978-A5CC2985ADA3}" type="presParOf" srcId="{BF3184E8-CE4D-4104-9BFF-1FD5C3BA5FA1}" destId="{08DD81B5-877C-440A-8758-9F5E66472C57}" srcOrd="4" destOrd="0" presId="urn:microsoft.com/office/officeart/2005/8/layout/chevron2"/>
    <dgm:cxn modelId="{FADBEC07-4FD7-4617-956E-81FB66EE8113}" type="presParOf" srcId="{08DD81B5-877C-440A-8758-9F5E66472C57}" destId="{00E4CCDF-E898-41AA-8AF6-3A75FEE6B780}" srcOrd="0" destOrd="0" presId="urn:microsoft.com/office/officeart/2005/8/layout/chevron2"/>
    <dgm:cxn modelId="{F999B5A6-3303-47A0-A29D-86F1E4540DD7}" type="presParOf" srcId="{08DD81B5-877C-440A-8758-9F5E66472C57}" destId="{2B57C2B3-B5DB-4757-87EA-E0C9619530F7}" srcOrd="1" destOrd="0" presId="urn:microsoft.com/office/officeart/2005/8/layout/chevron2"/>
    <dgm:cxn modelId="{DCE7BDEC-B137-4C6B-87F5-BDF026E74C2F}" type="presParOf" srcId="{BF3184E8-CE4D-4104-9BFF-1FD5C3BA5FA1}" destId="{14971494-6433-4C95-958E-47AE70E71044}" srcOrd="5" destOrd="0" presId="urn:microsoft.com/office/officeart/2005/8/layout/chevron2"/>
    <dgm:cxn modelId="{DFBFD279-BCE6-4443-AA74-6E6141C5C165}" type="presParOf" srcId="{BF3184E8-CE4D-4104-9BFF-1FD5C3BA5FA1}" destId="{45AFBFCA-18A7-45CA-936F-C211A6E20010}" srcOrd="6" destOrd="0" presId="urn:microsoft.com/office/officeart/2005/8/layout/chevron2"/>
    <dgm:cxn modelId="{AB4E9D14-CC15-40CC-B84E-A7B223A2EE27}" type="presParOf" srcId="{45AFBFCA-18A7-45CA-936F-C211A6E20010}" destId="{E8934C11-258D-4A69-89F2-34FBDC078DF3}" srcOrd="0" destOrd="0" presId="urn:microsoft.com/office/officeart/2005/8/layout/chevron2"/>
    <dgm:cxn modelId="{7DFA607F-5167-400C-AD94-799E4D9C7431}" type="presParOf" srcId="{45AFBFCA-18A7-45CA-936F-C211A6E20010}" destId="{78939A01-20E2-4DD3-BECF-58D7E9C02D17}" srcOrd="1" destOrd="0" presId="urn:microsoft.com/office/officeart/2005/8/layout/chevron2"/>
    <dgm:cxn modelId="{CC661914-163A-4CAC-92D5-E22730A27C5E}" type="presParOf" srcId="{BF3184E8-CE4D-4104-9BFF-1FD5C3BA5FA1}" destId="{50674E69-5E14-48A3-BBA0-DB69259211D7}" srcOrd="7" destOrd="0" presId="urn:microsoft.com/office/officeart/2005/8/layout/chevron2"/>
    <dgm:cxn modelId="{179F1E9F-74D7-4E60-A12D-E2526BC3CE50}" type="presParOf" srcId="{BF3184E8-CE4D-4104-9BFF-1FD5C3BA5FA1}" destId="{A17710B9-2DBD-4247-8F7E-F073FC55935D}" srcOrd="8" destOrd="0" presId="urn:microsoft.com/office/officeart/2005/8/layout/chevron2"/>
    <dgm:cxn modelId="{17EB4F96-0ACF-42FD-8C02-807BBF607767}" type="presParOf" srcId="{A17710B9-2DBD-4247-8F7E-F073FC55935D}" destId="{F1D20771-C758-4C97-9AB2-F0F5C825BD28}" srcOrd="0" destOrd="0" presId="urn:microsoft.com/office/officeart/2005/8/layout/chevron2"/>
    <dgm:cxn modelId="{128CB9F8-91F2-45AB-913C-846083E5AF5A}" type="presParOf" srcId="{A17710B9-2DBD-4247-8F7E-F073FC55935D}" destId="{A323C20B-5B92-4E1A-BEFA-3C65B9F01588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78CFF-771B-419D-B36D-57B0755AE196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B1782-5DE2-4A58-A770-C758278C4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448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69D611-87C6-4861-9AB3-7D8284697F63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49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12D9B8-9FC7-47C9-A17A-8E589E2189A9}" type="slidenum">
              <a:rPr lang="ru-RU" smtClean="0">
                <a:cs typeface="Arial" charset="0"/>
              </a:rPr>
              <a:pPr/>
              <a:t>70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0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3A105F-FD34-4223-A960-BD3C7A35F921}" type="slidenum">
              <a:rPr lang="ru-RU" smtClean="0">
                <a:cs typeface="Arial" charset="0"/>
              </a:rPr>
              <a:pPr/>
              <a:t>71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Титул_новый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28596" y="2130425"/>
            <a:ext cx="8029604" cy="1470025"/>
          </a:xfrm>
        </p:spPr>
        <p:txBody>
          <a:bodyPr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Информатика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51720" y="3886200"/>
            <a:ext cx="572068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892273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762C-A120-4DB0-8502-1FC20B564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1130703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762C-A120-4DB0-8502-1FC20B564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1850528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рабочий слайд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48119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2812130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762C-A120-4DB0-8502-1FC20B564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7826746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762C-A120-4DB0-8502-1FC20B564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183451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762C-A120-4DB0-8502-1FC20B564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9408824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762C-A120-4DB0-8502-1FC20B564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3346976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762C-A120-4DB0-8502-1FC20B564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5477235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762C-A120-4DB0-8502-1FC20B564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0570777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9762C-A120-4DB0-8502-1FC20B564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260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ozon.ru/multimedia/books_covers/1000412420.j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catalog.aspx?CatalogId=2619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hyperlink" Target="http://lbz.ru/books/226/7379/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todist.lbz.ru/authors/informatika/3/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азвание 1"/>
          <p:cNvSpPr>
            <a:spLocks noGrp="1"/>
          </p:cNvSpPr>
          <p:nvPr>
            <p:ph type="ctrTitle"/>
          </p:nvPr>
        </p:nvSpPr>
        <p:spPr>
          <a:xfrm>
            <a:off x="214282" y="1428736"/>
            <a:ext cx="8740775" cy="31908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Авторская программа непрерывного курса информатики в 5-9 классах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285984" y="4500570"/>
            <a:ext cx="6643734" cy="1252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Босова Людмила Леонидовна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akulll@mail.ru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1"/>
          <p:cNvSpPr>
            <a:spLocks noGrp="1"/>
          </p:cNvSpPr>
          <p:nvPr>
            <p:ph idx="1"/>
          </p:nvPr>
        </p:nvSpPr>
        <p:spPr>
          <a:xfrm>
            <a:off x="642938" y="1773238"/>
            <a:ext cx="8250237" cy="46799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Font typeface="Wingdings 3" pitchFamily="18" charset="2"/>
              <a:buNone/>
            </a:pPr>
            <a:r>
              <a:rPr kumimoji="0" lang="ru-RU" sz="2000" smtClean="0">
                <a:latin typeface="Arial" charset="0"/>
              </a:rPr>
              <a:t>10) формирование информационной и алгоритмической культуры; формирование представления о компьютере как универсальном устройстве обработки информации; развитие основных навыков и умений использования компьютерных устройств; 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Font typeface="Wingdings 3" pitchFamily="18" charset="2"/>
              <a:buNone/>
            </a:pPr>
            <a:r>
              <a:rPr kumimoji="0" lang="ru-RU" sz="2000" smtClean="0">
                <a:latin typeface="Arial" charset="0"/>
              </a:rPr>
              <a:t>11) формирование представления об основных изучаемых понятиях: информация, алгоритм, модель – и их свойствах; 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Font typeface="Wingdings 3" pitchFamily="18" charset="2"/>
              <a:buNone/>
            </a:pPr>
            <a:r>
              <a:rPr kumimoji="0" lang="ru-RU" sz="2000" smtClean="0">
                <a:latin typeface="Arial" charset="0"/>
              </a:rPr>
              <a:t>12) развитие алгоритмического мышления, необходимого для профессиональной деятельности в современном обществе; развитие умений составить и записать алгоритм для конкретного исполнителя; формирование знаний об алгоритмических конструкциях, логических значениях и операциях; знакомство с одним из языков программирования и основными алгоритмическими структурами — линейной, условной и циклической;</a:t>
            </a:r>
          </a:p>
          <a:p>
            <a:pPr marL="0" indent="0" eaLnBrk="1" hangingPunct="1">
              <a:lnSpc>
                <a:spcPct val="90000"/>
              </a:lnSpc>
            </a:pPr>
            <a:endParaRPr kumimoji="0" lang="ru-RU" sz="2000" smtClean="0">
              <a:latin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5843"/>
            <a:ext cx="82296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rtlCol="0">
            <a:normAutofit fontScale="90000"/>
            <a:scene3d>
              <a:camera prst="orthographicFront"/>
              <a:lightRig rig="soft" dir="t"/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0" lang="ru-RU" b="1" dirty="0" smtClean="0">
                <a:ea typeface="+mj-ea"/>
                <a:cs typeface="+mj-cs"/>
              </a:rPr>
              <a:t>ФГОС ООО. Предметная </a:t>
            </a:r>
            <a:r>
              <a:rPr kumimoji="0" lang="ru-RU" b="1" dirty="0" smtClean="0">
                <a:ea typeface="+mj-ea"/>
                <a:cs typeface="+mj-cs"/>
              </a:rPr>
              <a:t>область </a:t>
            </a:r>
            <a:br>
              <a:rPr kumimoji="0" lang="ru-RU" b="1" dirty="0" smtClean="0">
                <a:ea typeface="+mj-ea"/>
                <a:cs typeface="+mj-cs"/>
              </a:rPr>
            </a:br>
            <a:r>
              <a:rPr kumimoji="0" lang="ru-RU" b="1" dirty="0" smtClean="0">
                <a:ea typeface="+mj-ea"/>
                <a:cs typeface="+mj-cs"/>
              </a:rPr>
              <a:t>«Математика и информатика»</a:t>
            </a:r>
            <a:endParaRPr kumimoji="0" lang="ru-RU" b="1" dirty="0">
              <a:ea typeface="+mj-ea"/>
              <a:cs typeface="+mj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143240" y="1357298"/>
            <a:ext cx="585791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1"/>
          <p:cNvSpPr>
            <a:spLocks noGrp="1"/>
          </p:cNvSpPr>
          <p:nvPr>
            <p:ph idx="1"/>
          </p:nvPr>
        </p:nvSpPr>
        <p:spPr>
          <a:xfrm>
            <a:off x="642938" y="1773238"/>
            <a:ext cx="8250237" cy="42227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ts val="1200"/>
              </a:spcBef>
              <a:buFont typeface="Wingdings 3" pitchFamily="18" charset="2"/>
              <a:buNone/>
            </a:pPr>
            <a:r>
              <a:rPr kumimoji="0" lang="ru-RU" sz="2400" smtClean="0">
                <a:solidFill>
                  <a:srgbClr val="000000"/>
                </a:solidFill>
                <a:latin typeface="Arial" charset="0"/>
              </a:rPr>
              <a:t>13) формирование умений формализации и структурирования информации, умения выбирать способ представления данных в соответствии с поставленной задачей — таблицы, схемы, графики, диаграммы, с использованием соответствующих программных средств обработки данных;</a:t>
            </a:r>
          </a:p>
          <a:p>
            <a:pPr marL="0" indent="0" eaLnBrk="1" hangingPunct="1">
              <a:spcBef>
                <a:spcPts val="1200"/>
              </a:spcBef>
              <a:buFont typeface="Wingdings 3" pitchFamily="18" charset="2"/>
              <a:buNone/>
            </a:pPr>
            <a:r>
              <a:rPr kumimoji="0" lang="ru-RU" sz="2400" smtClean="0">
                <a:solidFill>
                  <a:srgbClr val="000000"/>
                </a:solidFill>
                <a:latin typeface="Arial" charset="0"/>
              </a:rPr>
              <a:t>14) формирование навыков и умений безопасного и целесообразного поведения при работе с компьютерными программами и в Интернете, умения соблюдать нормы информационной этики и права</a:t>
            </a:r>
            <a:r>
              <a:rPr kumimoji="0" lang="ru-RU" sz="1800" smtClean="0">
                <a:solidFill>
                  <a:srgbClr val="000000"/>
                </a:solidFill>
              </a:rPr>
              <a:t>.</a:t>
            </a:r>
          </a:p>
          <a:p>
            <a:pPr marL="0" indent="0" eaLnBrk="1" hangingPunct="1"/>
            <a:endParaRPr kumimoji="0" lang="ru-RU" smtClean="0">
              <a:latin typeface="Lucida Sans Unicode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1700"/>
            <a:ext cx="8052524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rtlCol="0">
            <a:normAutofit fontScale="90000"/>
            <a:scene3d>
              <a:camera prst="orthographicFront"/>
              <a:lightRig rig="soft" dir="t"/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0" lang="ru-RU" b="1" dirty="0" smtClean="0">
                <a:ea typeface="+mj-ea"/>
                <a:cs typeface="+mj-cs"/>
              </a:rPr>
              <a:t>ФГОС ООО. Предметная </a:t>
            </a:r>
            <a:r>
              <a:rPr kumimoji="0" lang="ru-RU" b="1" dirty="0" smtClean="0">
                <a:ea typeface="+mj-ea"/>
                <a:cs typeface="+mj-cs"/>
              </a:rPr>
              <a:t>область </a:t>
            </a:r>
            <a:br>
              <a:rPr kumimoji="0" lang="ru-RU" b="1" dirty="0" smtClean="0">
                <a:ea typeface="+mj-ea"/>
                <a:cs typeface="+mj-cs"/>
              </a:rPr>
            </a:br>
            <a:r>
              <a:rPr kumimoji="0" lang="ru-RU" b="1" dirty="0" smtClean="0">
                <a:ea typeface="+mj-ea"/>
                <a:cs typeface="+mj-cs"/>
              </a:rPr>
              <a:t>«Математика и информатика»</a:t>
            </a:r>
            <a:endParaRPr kumimoji="0" lang="ru-RU" b="1" dirty="0">
              <a:ea typeface="+mj-ea"/>
              <a:cs typeface="+mj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143240" y="1357298"/>
            <a:ext cx="585791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13573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</a:pPr>
            <a:r>
              <a:rPr kumimoji="0" lang="ru-RU" dirty="0" smtClean="0">
                <a:latin typeface="Georgia" pitchFamily="18" charset="0"/>
              </a:rPr>
              <a:t>Примерная программа по предмету создаётся на основании требований </a:t>
            </a:r>
            <a:r>
              <a:rPr kumimoji="0" lang="ru-RU" dirty="0" smtClean="0">
                <a:latin typeface="Georgia" pitchFamily="18" charset="0"/>
              </a:rPr>
              <a:t>ФГОС и фундаментального ядра</a:t>
            </a:r>
            <a:endParaRPr kumimoji="0" lang="ru-RU" dirty="0" smtClean="0">
              <a:latin typeface="Georgia" pitchFamily="18" charset="0"/>
            </a:endParaRPr>
          </a:p>
          <a:p>
            <a:pPr marL="0" indent="0"/>
            <a:endParaRPr kumimoji="0" lang="ru-RU" dirty="0" smtClean="0">
              <a:latin typeface="Georgia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85804" y="1571612"/>
            <a:ext cx="8229600" cy="10429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3200" dirty="0">
                <a:latin typeface="Georgia" pitchFamily="18" charset="0"/>
              </a:rPr>
              <a:t>Примерную программу по предмету может опубликовать любое издательство</a:t>
            </a: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endParaRPr lang="ru-RU" sz="3200" dirty="0">
              <a:latin typeface="Georgia" pitchFamily="18" charset="0"/>
            </a:endParaRPr>
          </a:p>
        </p:txBody>
      </p:sp>
      <p:pic>
        <p:nvPicPr>
          <p:cNvPr id="20483" name="Picture 2" descr="http://www.prosv.ru/import/images/b-14-0213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071813"/>
            <a:ext cx="18843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Примерные программы по информатике для основной и старшей школ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3071813"/>
            <a:ext cx="1928813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http://www.lib.okno.ru/periodika/SWScan000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3071813"/>
            <a:ext cx="20923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Название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r"/>
            <a:r>
              <a:rPr kumimoji="0" lang="ru-RU" sz="4000" b="1" smtClean="0"/>
              <a:t>Программа ООО по информатике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398588"/>
            <a:ext cx="8291540" cy="46974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0" lang="ru-RU" sz="2000" dirty="0" smtClean="0"/>
              <a:t>Пояснительная записка</a:t>
            </a:r>
          </a:p>
          <a:p>
            <a:pPr>
              <a:lnSpc>
                <a:spcPct val="90000"/>
              </a:lnSpc>
            </a:pPr>
            <a:r>
              <a:rPr kumimoji="0" lang="ru-RU" sz="2000" dirty="0" smtClean="0"/>
              <a:t>Общая характеристика учебного предмета</a:t>
            </a:r>
          </a:p>
          <a:p>
            <a:pPr>
              <a:lnSpc>
                <a:spcPct val="90000"/>
              </a:lnSpc>
            </a:pPr>
            <a:r>
              <a:rPr kumimoji="0" lang="ru-RU" sz="2000" dirty="0" smtClean="0"/>
              <a:t>Место учебного предмета в учебном плане</a:t>
            </a:r>
          </a:p>
          <a:p>
            <a:pPr>
              <a:lnSpc>
                <a:spcPct val="90000"/>
              </a:lnSpc>
            </a:pPr>
            <a:r>
              <a:rPr kumimoji="0" lang="ru-RU" sz="2000" dirty="0" smtClean="0"/>
              <a:t>Личностные, метапредметные и предметные результаты освоения информатики</a:t>
            </a:r>
          </a:p>
          <a:p>
            <a:pPr>
              <a:lnSpc>
                <a:spcPct val="90000"/>
              </a:lnSpc>
            </a:pPr>
            <a:r>
              <a:rPr kumimoji="0" lang="ru-RU" sz="2000" dirty="0" smtClean="0"/>
              <a:t>Содержание учебного предмета	</a:t>
            </a:r>
          </a:p>
          <a:p>
            <a:pPr>
              <a:lnSpc>
                <a:spcPct val="90000"/>
              </a:lnSpc>
            </a:pPr>
            <a:r>
              <a:rPr kumimoji="0" lang="ru-RU" sz="2000" dirty="0" smtClean="0"/>
              <a:t>Тематическое планирование с определением основных видов учебной деятельности</a:t>
            </a:r>
          </a:p>
          <a:p>
            <a:pPr>
              <a:lnSpc>
                <a:spcPct val="90000"/>
              </a:lnSpc>
            </a:pPr>
            <a:r>
              <a:rPr kumimoji="0" lang="ru-RU" sz="2000" dirty="0" smtClean="0"/>
              <a:t>Рекомендуемое поурочное планирование</a:t>
            </a:r>
          </a:p>
          <a:p>
            <a:pPr>
              <a:lnSpc>
                <a:spcPct val="90000"/>
              </a:lnSpc>
            </a:pPr>
            <a:r>
              <a:rPr kumimoji="0" lang="ru-RU" sz="2000" dirty="0" smtClean="0"/>
              <a:t>Материально-техническое и учебно-методическое обеспечение образовательного процесса	</a:t>
            </a:r>
          </a:p>
          <a:p>
            <a:pPr>
              <a:lnSpc>
                <a:spcPct val="90000"/>
              </a:lnSpc>
            </a:pPr>
            <a:r>
              <a:rPr kumimoji="0" lang="ru-RU" sz="2000" dirty="0" smtClean="0"/>
              <a:t>Авторский учебно-методический комплект по курсу информатики для основной школы	</a:t>
            </a:r>
          </a:p>
          <a:p>
            <a:pPr>
              <a:lnSpc>
                <a:spcPct val="90000"/>
              </a:lnSpc>
            </a:pPr>
            <a:r>
              <a:rPr kumimoji="0" lang="ru-RU" sz="2000" dirty="0" smtClean="0"/>
              <a:t>Планируемые результаты изучения информатики</a:t>
            </a:r>
            <a:r>
              <a:rPr kumimoji="0" lang="ru-RU" dirty="0" smtClean="0"/>
              <a:t>	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143240" y="1357298"/>
            <a:ext cx="585791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азвание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kumimoji="0" lang="ru-RU" b="1" smtClean="0"/>
              <a:t>Исходные положения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3143240" y="1357298"/>
            <a:ext cx="585791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азвание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kumimoji="0" lang="ru-RU" smtClean="0"/>
              <a:t>Изучение информатики </a:t>
            </a:r>
            <a:br>
              <a:rPr kumimoji="0" lang="ru-RU" smtClean="0"/>
            </a:br>
            <a:r>
              <a:rPr kumimoji="0" lang="ru-RU" smtClean="0"/>
              <a:t>в 5-6 классах способствует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928802"/>
            <a:ext cx="8266141" cy="4495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kumimoji="0" lang="ru-RU" sz="2400" b="1" i="1" dirty="0" smtClean="0"/>
              <a:t>развитию общеучебных умений и навыков</a:t>
            </a:r>
            <a:r>
              <a:rPr kumimoji="0" lang="ru-RU" sz="2400" dirty="0" smtClean="0"/>
              <a:t> </a:t>
            </a:r>
            <a:r>
              <a:rPr kumimoji="0" lang="ru-RU" sz="2400" b="1" i="1" dirty="0" smtClean="0"/>
              <a:t>на основе средств и методов информатики и ИКТ</a:t>
            </a:r>
            <a:r>
              <a:rPr kumimoji="0" lang="ru-RU" sz="2400" dirty="0" smtClean="0"/>
              <a:t>, в том числе  овладению умениями работать с различными видами информации, самостоятельно планировать и осуществлять индивидуальную и коллективную информационную деятельность, представлять и оценивать ее результаты;</a:t>
            </a:r>
          </a:p>
          <a:p>
            <a:r>
              <a:rPr kumimoji="0" lang="ru-RU" sz="2400" b="1" i="1" dirty="0" smtClean="0"/>
              <a:t>целенаправленному формирование</a:t>
            </a:r>
            <a:r>
              <a:rPr kumimoji="0" lang="ru-RU" sz="2400" dirty="0" smtClean="0"/>
              <a:t> таких </a:t>
            </a:r>
            <a:r>
              <a:rPr kumimoji="0" lang="ru-RU" sz="2400" b="1" i="1" dirty="0" smtClean="0"/>
              <a:t>общеучебных понятий</a:t>
            </a:r>
            <a:r>
              <a:rPr kumimoji="0" lang="ru-RU" sz="2400" dirty="0" smtClean="0"/>
              <a:t>, как «объект», «система», «модель», «алгоритм» и др.;</a:t>
            </a:r>
          </a:p>
          <a:p>
            <a:r>
              <a:rPr kumimoji="0" lang="ru-RU" sz="2400" b="1" i="1" dirty="0" smtClean="0"/>
              <a:t>формированию основ </a:t>
            </a:r>
            <a:r>
              <a:rPr kumimoji="0" lang="ru-RU" sz="2400" b="1" i="1" dirty="0" smtClean="0"/>
              <a:t>ответственного и избирательного отношения к информации; развитию познавательных, интеллектуальных и творческих способностей</a:t>
            </a:r>
            <a:r>
              <a:rPr kumimoji="0" lang="ru-RU" sz="2400" dirty="0" smtClean="0"/>
              <a:t> учащихся</a:t>
            </a:r>
            <a:endParaRPr kumimoji="0" lang="ru-RU" sz="2800" dirty="0" smtClean="0"/>
          </a:p>
          <a:p>
            <a:endParaRPr kumimoji="0" lang="ru-RU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азвание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kumimoji="0" lang="ru-RU" smtClean="0"/>
              <a:t>Изучение информатики </a:t>
            </a:r>
            <a:br>
              <a:rPr kumimoji="0" lang="ru-RU" smtClean="0"/>
            </a:br>
            <a:r>
              <a:rPr kumimoji="0" lang="ru-RU" smtClean="0"/>
              <a:t>в 7-9 классах способствует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857364"/>
            <a:ext cx="8194703" cy="4495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kumimoji="0" lang="ru-RU" sz="2200" b="1" i="1" dirty="0" smtClean="0"/>
              <a:t>формированию целостного мировоззрения</a:t>
            </a:r>
            <a:r>
              <a:rPr kumimoji="0" lang="ru-RU" sz="2200" dirty="0" smtClean="0"/>
              <a:t>,  соответствующего современному</a:t>
            </a:r>
            <a:r>
              <a:rPr kumimoji="0" lang="ru-RU" sz="2200" b="1" i="1" dirty="0" smtClean="0"/>
              <a:t>  </a:t>
            </a:r>
            <a:r>
              <a:rPr kumimoji="0" lang="ru-RU" sz="2200" dirty="0" smtClean="0"/>
              <a:t>уровню развития науки и общественной практики за счет развития представлений об </a:t>
            </a:r>
            <a:r>
              <a:rPr kumimoji="0" lang="ru-RU" sz="2200" dirty="0" smtClean="0"/>
              <a:t>информации, информационных процессах, информационных системах, технологиях и моделях; </a:t>
            </a:r>
            <a:endParaRPr kumimoji="0" lang="ru-RU" sz="2200" dirty="0" smtClean="0"/>
          </a:p>
          <a:p>
            <a:r>
              <a:rPr kumimoji="0" lang="ru-RU" sz="2200" b="1" i="1" dirty="0" smtClean="0"/>
              <a:t>совершенствованию общеучебных и общекультурных навыков работы с информацией</a:t>
            </a:r>
            <a:r>
              <a:rPr kumimoji="0" lang="ru-RU" sz="2200" dirty="0" smtClean="0"/>
              <a:t> в процессе систематизации и обобщения имеющихся и получения новых знаний, умений и способов деятельности в области информатики и ИКТ; развитию навыков самостоятельной учебной деятельности школьников;</a:t>
            </a:r>
          </a:p>
          <a:p>
            <a:r>
              <a:rPr kumimoji="0" lang="ru-RU" sz="2200" b="1" i="1" dirty="0" smtClean="0"/>
              <a:t>воспитанию ответственного и избирательного отношения к информации</a:t>
            </a:r>
            <a:r>
              <a:rPr kumimoji="0" lang="ru-RU" sz="2200" dirty="0" smtClean="0"/>
              <a:t> с учетом правовых и этических аспектов ее распространения, воспитанию стремления к продолжению образования и созидательной деятельности с применением средств ИКТ.</a:t>
            </a:r>
          </a:p>
          <a:p>
            <a:endParaRPr kumimoji="0" lang="ru-RU" sz="2400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153400" cy="990600"/>
          </a:xfrm>
        </p:spPr>
        <p:txBody>
          <a:bodyPr rtlCol="0">
            <a:scene3d>
              <a:camera prst="orthographicFront"/>
              <a:lightRig rig="soft" dir="t"/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0" lang="ru-RU" smtClean="0">
                <a:ea typeface="+mj-ea"/>
                <a:cs typeface="+mj-cs"/>
              </a:rPr>
              <a:t>Приоритеты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206500" y="1727200"/>
            <a:ext cx="5684838" cy="4294188"/>
            <a:chOff x="897983" y="1351226"/>
            <a:chExt cx="5684156" cy="4293483"/>
          </a:xfrm>
        </p:grpSpPr>
        <p:cxnSp>
          <p:nvCxnSpPr>
            <p:cNvPr id="7" name="Прямая со стрелкой 6"/>
            <p:cNvCxnSpPr/>
            <p:nvPr/>
          </p:nvCxnSpPr>
          <p:spPr>
            <a:xfrm rot="5400000" flipH="1" flipV="1">
              <a:off x="2821858" y="3170202"/>
              <a:ext cx="2499902" cy="1587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4072602" y="4430470"/>
              <a:ext cx="2000010" cy="1214239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rot="10800000" flipV="1">
              <a:off x="2144021" y="4359045"/>
              <a:ext cx="1928581" cy="1285664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003" name="TextBox 13"/>
            <p:cNvSpPr txBox="1">
              <a:spLocks noChangeArrowheads="1"/>
            </p:cNvSpPr>
            <p:nvPr/>
          </p:nvSpPr>
          <p:spPr bwMode="auto">
            <a:xfrm rot="-5400000">
              <a:off x="2967450" y="2531372"/>
              <a:ext cx="3006545" cy="6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rgbClr val="227A8F"/>
                  </a:solidFill>
                  <a:latin typeface="Lucida Sans Unicode" pitchFamily="34" charset="0"/>
                </a:rPr>
                <a:t>Мотивационные ресурсы</a:t>
              </a:r>
            </a:p>
          </p:txBody>
        </p:sp>
        <p:sp>
          <p:nvSpPr>
            <p:cNvPr id="35004" name="TextBox 14"/>
            <p:cNvSpPr txBox="1">
              <a:spLocks noChangeArrowheads="1"/>
            </p:cNvSpPr>
            <p:nvPr/>
          </p:nvSpPr>
          <p:spPr bwMode="auto">
            <a:xfrm rot="1896237">
              <a:off x="3653144" y="5122900"/>
              <a:ext cx="2928995" cy="369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rgbClr val="227A8F"/>
                  </a:solidFill>
                  <a:latin typeface="Lucida Sans Unicode" pitchFamily="34" charset="0"/>
                </a:rPr>
                <a:t>Когнитивные ресурсы</a:t>
              </a:r>
            </a:p>
          </p:txBody>
        </p:sp>
        <p:sp>
          <p:nvSpPr>
            <p:cNvPr id="35005" name="TextBox 15"/>
            <p:cNvSpPr txBox="1">
              <a:spLocks noChangeArrowheads="1"/>
            </p:cNvSpPr>
            <p:nvPr/>
          </p:nvSpPr>
          <p:spPr bwMode="auto">
            <a:xfrm rot="-2026364">
              <a:off x="897983" y="4609621"/>
              <a:ext cx="3543914" cy="369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rgbClr val="227A8F"/>
                  </a:solidFill>
                  <a:latin typeface="Lucida Sans Unicode" pitchFamily="34" charset="0"/>
                </a:rPr>
                <a:t>Операциональные</a:t>
              </a:r>
              <a:r>
                <a:rPr lang="ru-RU">
                  <a:latin typeface="Lucida Sans Unicode" pitchFamily="34" charset="0"/>
                </a:rPr>
                <a:t> </a:t>
              </a:r>
              <a:r>
                <a:rPr lang="ru-RU" b="1">
                  <a:solidFill>
                    <a:srgbClr val="227A8F"/>
                  </a:solidFill>
                  <a:latin typeface="Lucida Sans Unicode" pitchFamily="34" charset="0"/>
                </a:rPr>
                <a:t>ресурсы</a:t>
              </a:r>
            </a:p>
          </p:txBody>
        </p:sp>
      </p:grpSp>
      <p:sp>
        <p:nvSpPr>
          <p:cNvPr id="34821" name="TextBox 19"/>
          <p:cNvSpPr txBox="1">
            <a:spLocks noChangeArrowheads="1"/>
          </p:cNvSpPr>
          <p:nvPr/>
        </p:nvSpPr>
        <p:spPr bwMode="auto">
          <a:xfrm>
            <a:off x="3654425" y="1444625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Начальная школа</a:t>
            </a:r>
          </a:p>
        </p:txBody>
      </p:sp>
      <p:sp>
        <p:nvSpPr>
          <p:cNvPr id="34822" name="TextBox 20"/>
          <p:cNvSpPr txBox="1">
            <a:spLocks noChangeArrowheads="1"/>
          </p:cNvSpPr>
          <p:nvPr/>
        </p:nvSpPr>
        <p:spPr bwMode="auto">
          <a:xfrm>
            <a:off x="6500826" y="5500702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Старшие классы</a:t>
            </a:r>
          </a:p>
        </p:txBody>
      </p:sp>
      <p:sp>
        <p:nvSpPr>
          <p:cNvPr id="34823" name="TextBox 21"/>
          <p:cNvSpPr txBox="1">
            <a:spLocks noChangeArrowheads="1"/>
          </p:cNvSpPr>
          <p:nvPr/>
        </p:nvSpPr>
        <p:spPr bwMode="auto">
          <a:xfrm>
            <a:off x="642910" y="5357826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5-6классы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3482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119438"/>
            <a:ext cx="13430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7"/>
          <p:cNvGrpSpPr>
            <a:grpSpLocks/>
          </p:cNvGrpSpPr>
          <p:nvPr/>
        </p:nvGrpSpPr>
        <p:grpSpPr bwMode="auto">
          <a:xfrm>
            <a:off x="2819400" y="1476375"/>
            <a:ext cx="1285875" cy="1643063"/>
            <a:chOff x="5357813" y="1643063"/>
            <a:chExt cx="1657351" cy="1928812"/>
          </a:xfrm>
        </p:grpSpPr>
        <p:sp>
          <p:nvSpPr>
            <p:cNvPr id="34921" name="AutoShape 15"/>
            <p:cNvSpPr>
              <a:spLocks noChangeAspect="1" noChangeArrowheads="1" noTextEdit="1"/>
            </p:cNvSpPr>
            <p:nvPr/>
          </p:nvSpPr>
          <p:spPr bwMode="auto">
            <a:xfrm>
              <a:off x="5357813" y="1643063"/>
              <a:ext cx="1657350" cy="1928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22" name="Freeform 17"/>
            <p:cNvSpPr>
              <a:spLocks/>
            </p:cNvSpPr>
            <p:nvPr/>
          </p:nvSpPr>
          <p:spPr bwMode="auto">
            <a:xfrm>
              <a:off x="5638801" y="3041650"/>
              <a:ext cx="882650" cy="530225"/>
            </a:xfrm>
            <a:custGeom>
              <a:avLst/>
              <a:gdLst>
                <a:gd name="T0" fmla="*/ 2147483647 w 556"/>
                <a:gd name="T1" fmla="*/ 2147483647 h 334"/>
                <a:gd name="T2" fmla="*/ 2147483647 w 556"/>
                <a:gd name="T3" fmla="*/ 2147483647 h 334"/>
                <a:gd name="T4" fmla="*/ 2147483647 w 556"/>
                <a:gd name="T5" fmla="*/ 2147483647 h 334"/>
                <a:gd name="T6" fmla="*/ 2147483647 w 556"/>
                <a:gd name="T7" fmla="*/ 2147483647 h 334"/>
                <a:gd name="T8" fmla="*/ 2147483647 w 556"/>
                <a:gd name="T9" fmla="*/ 2147483647 h 334"/>
                <a:gd name="T10" fmla="*/ 2147483647 w 556"/>
                <a:gd name="T11" fmla="*/ 2147483647 h 334"/>
                <a:gd name="T12" fmla="*/ 2147483647 w 556"/>
                <a:gd name="T13" fmla="*/ 2147483647 h 334"/>
                <a:gd name="T14" fmla="*/ 2147483647 w 556"/>
                <a:gd name="T15" fmla="*/ 2147483647 h 334"/>
                <a:gd name="T16" fmla="*/ 2147483647 w 556"/>
                <a:gd name="T17" fmla="*/ 2147483647 h 334"/>
                <a:gd name="T18" fmla="*/ 2147483647 w 556"/>
                <a:gd name="T19" fmla="*/ 2147483647 h 334"/>
                <a:gd name="T20" fmla="*/ 2147483647 w 556"/>
                <a:gd name="T21" fmla="*/ 2147483647 h 334"/>
                <a:gd name="T22" fmla="*/ 2147483647 w 556"/>
                <a:gd name="T23" fmla="*/ 2147483647 h 334"/>
                <a:gd name="T24" fmla="*/ 2147483647 w 556"/>
                <a:gd name="T25" fmla="*/ 2147483647 h 334"/>
                <a:gd name="T26" fmla="*/ 2147483647 w 556"/>
                <a:gd name="T27" fmla="*/ 2147483647 h 334"/>
                <a:gd name="T28" fmla="*/ 2147483647 w 556"/>
                <a:gd name="T29" fmla="*/ 2147483647 h 334"/>
                <a:gd name="T30" fmla="*/ 2147483647 w 556"/>
                <a:gd name="T31" fmla="*/ 2147483647 h 334"/>
                <a:gd name="T32" fmla="*/ 2147483647 w 556"/>
                <a:gd name="T33" fmla="*/ 2147483647 h 334"/>
                <a:gd name="T34" fmla="*/ 2147483647 w 556"/>
                <a:gd name="T35" fmla="*/ 2147483647 h 334"/>
                <a:gd name="T36" fmla="*/ 2147483647 w 556"/>
                <a:gd name="T37" fmla="*/ 2147483647 h 334"/>
                <a:gd name="T38" fmla="*/ 2147483647 w 556"/>
                <a:gd name="T39" fmla="*/ 2147483647 h 334"/>
                <a:gd name="T40" fmla="*/ 2147483647 w 556"/>
                <a:gd name="T41" fmla="*/ 2147483647 h 334"/>
                <a:gd name="T42" fmla="*/ 2147483647 w 556"/>
                <a:gd name="T43" fmla="*/ 2147483647 h 334"/>
                <a:gd name="T44" fmla="*/ 2147483647 w 556"/>
                <a:gd name="T45" fmla="*/ 2147483647 h 334"/>
                <a:gd name="T46" fmla="*/ 2147483647 w 556"/>
                <a:gd name="T47" fmla="*/ 2147483647 h 334"/>
                <a:gd name="T48" fmla="*/ 2147483647 w 556"/>
                <a:gd name="T49" fmla="*/ 2147483647 h 334"/>
                <a:gd name="T50" fmla="*/ 2147483647 w 556"/>
                <a:gd name="T51" fmla="*/ 2147483647 h 334"/>
                <a:gd name="T52" fmla="*/ 2147483647 w 556"/>
                <a:gd name="T53" fmla="*/ 2147483647 h 334"/>
                <a:gd name="T54" fmla="*/ 2147483647 w 556"/>
                <a:gd name="T55" fmla="*/ 2147483647 h 334"/>
                <a:gd name="T56" fmla="*/ 2147483647 w 556"/>
                <a:gd name="T57" fmla="*/ 2147483647 h 334"/>
                <a:gd name="T58" fmla="*/ 2147483647 w 556"/>
                <a:gd name="T59" fmla="*/ 2147483647 h 334"/>
                <a:gd name="T60" fmla="*/ 2147483647 w 556"/>
                <a:gd name="T61" fmla="*/ 2147483647 h 334"/>
                <a:gd name="T62" fmla="*/ 2147483647 w 556"/>
                <a:gd name="T63" fmla="*/ 2147483647 h 334"/>
                <a:gd name="T64" fmla="*/ 2147483647 w 556"/>
                <a:gd name="T65" fmla="*/ 2147483647 h 334"/>
                <a:gd name="T66" fmla="*/ 2147483647 w 556"/>
                <a:gd name="T67" fmla="*/ 2147483647 h 334"/>
                <a:gd name="T68" fmla="*/ 2147483647 w 556"/>
                <a:gd name="T69" fmla="*/ 2147483647 h 334"/>
                <a:gd name="T70" fmla="*/ 2147483647 w 556"/>
                <a:gd name="T71" fmla="*/ 2147483647 h 334"/>
                <a:gd name="T72" fmla="*/ 2147483647 w 556"/>
                <a:gd name="T73" fmla="*/ 2147483647 h 334"/>
                <a:gd name="T74" fmla="*/ 2147483647 w 556"/>
                <a:gd name="T75" fmla="*/ 2147483647 h 334"/>
                <a:gd name="T76" fmla="*/ 2147483647 w 556"/>
                <a:gd name="T77" fmla="*/ 2147483647 h 334"/>
                <a:gd name="T78" fmla="*/ 2147483647 w 556"/>
                <a:gd name="T79" fmla="*/ 2147483647 h 334"/>
                <a:gd name="T80" fmla="*/ 2147483647 w 556"/>
                <a:gd name="T81" fmla="*/ 2147483647 h 334"/>
                <a:gd name="T82" fmla="*/ 2147483647 w 556"/>
                <a:gd name="T83" fmla="*/ 2147483647 h 334"/>
                <a:gd name="T84" fmla="*/ 2147483647 w 556"/>
                <a:gd name="T85" fmla="*/ 2147483647 h 334"/>
                <a:gd name="T86" fmla="*/ 2147483647 w 556"/>
                <a:gd name="T87" fmla="*/ 2147483647 h 334"/>
                <a:gd name="T88" fmla="*/ 2147483647 w 556"/>
                <a:gd name="T89" fmla="*/ 2147483647 h 334"/>
                <a:gd name="T90" fmla="*/ 2147483647 w 556"/>
                <a:gd name="T91" fmla="*/ 2147483647 h 334"/>
                <a:gd name="T92" fmla="*/ 2147483647 w 556"/>
                <a:gd name="T93" fmla="*/ 2147483647 h 334"/>
                <a:gd name="T94" fmla="*/ 2147483647 w 556"/>
                <a:gd name="T95" fmla="*/ 2147483647 h 3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56"/>
                <a:gd name="T145" fmla="*/ 0 h 334"/>
                <a:gd name="T146" fmla="*/ 556 w 556"/>
                <a:gd name="T147" fmla="*/ 334 h 33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6" h="334">
                  <a:moveTo>
                    <a:pt x="298" y="0"/>
                  </a:moveTo>
                  <a:lnTo>
                    <a:pt x="298" y="0"/>
                  </a:lnTo>
                  <a:lnTo>
                    <a:pt x="301" y="8"/>
                  </a:lnTo>
                  <a:lnTo>
                    <a:pt x="302" y="16"/>
                  </a:lnTo>
                  <a:lnTo>
                    <a:pt x="302" y="20"/>
                  </a:lnTo>
                  <a:lnTo>
                    <a:pt x="301" y="23"/>
                  </a:lnTo>
                  <a:lnTo>
                    <a:pt x="298" y="30"/>
                  </a:lnTo>
                  <a:lnTo>
                    <a:pt x="299" y="32"/>
                  </a:lnTo>
                  <a:lnTo>
                    <a:pt x="299" y="35"/>
                  </a:lnTo>
                  <a:lnTo>
                    <a:pt x="301" y="42"/>
                  </a:lnTo>
                  <a:lnTo>
                    <a:pt x="301" y="45"/>
                  </a:lnTo>
                  <a:lnTo>
                    <a:pt x="302" y="47"/>
                  </a:lnTo>
                  <a:lnTo>
                    <a:pt x="311" y="47"/>
                  </a:lnTo>
                  <a:lnTo>
                    <a:pt x="319" y="45"/>
                  </a:lnTo>
                  <a:lnTo>
                    <a:pt x="324" y="47"/>
                  </a:lnTo>
                  <a:lnTo>
                    <a:pt x="329" y="50"/>
                  </a:lnTo>
                  <a:lnTo>
                    <a:pt x="337" y="57"/>
                  </a:lnTo>
                  <a:lnTo>
                    <a:pt x="342" y="60"/>
                  </a:lnTo>
                  <a:lnTo>
                    <a:pt x="353" y="63"/>
                  </a:lnTo>
                  <a:lnTo>
                    <a:pt x="373" y="67"/>
                  </a:lnTo>
                  <a:lnTo>
                    <a:pt x="391" y="70"/>
                  </a:lnTo>
                  <a:lnTo>
                    <a:pt x="414" y="75"/>
                  </a:lnTo>
                  <a:lnTo>
                    <a:pt x="440" y="84"/>
                  </a:lnTo>
                  <a:lnTo>
                    <a:pt x="468" y="92"/>
                  </a:lnTo>
                  <a:lnTo>
                    <a:pt x="496" y="104"/>
                  </a:lnTo>
                  <a:lnTo>
                    <a:pt x="520" y="117"/>
                  </a:lnTo>
                  <a:lnTo>
                    <a:pt x="530" y="126"/>
                  </a:lnTo>
                  <a:lnTo>
                    <a:pt x="540" y="132"/>
                  </a:lnTo>
                  <a:lnTo>
                    <a:pt x="546" y="141"/>
                  </a:lnTo>
                  <a:lnTo>
                    <a:pt x="550" y="149"/>
                  </a:lnTo>
                  <a:lnTo>
                    <a:pt x="553" y="159"/>
                  </a:lnTo>
                  <a:lnTo>
                    <a:pt x="554" y="169"/>
                  </a:lnTo>
                  <a:lnTo>
                    <a:pt x="556" y="179"/>
                  </a:lnTo>
                  <a:lnTo>
                    <a:pt x="556" y="191"/>
                  </a:lnTo>
                  <a:lnTo>
                    <a:pt x="553" y="215"/>
                  </a:lnTo>
                  <a:lnTo>
                    <a:pt x="545" y="238"/>
                  </a:lnTo>
                  <a:lnTo>
                    <a:pt x="535" y="260"/>
                  </a:lnTo>
                  <a:lnTo>
                    <a:pt x="528" y="270"/>
                  </a:lnTo>
                  <a:lnTo>
                    <a:pt x="522" y="280"/>
                  </a:lnTo>
                  <a:lnTo>
                    <a:pt x="514" y="287"/>
                  </a:lnTo>
                  <a:lnTo>
                    <a:pt x="505" y="294"/>
                  </a:lnTo>
                  <a:lnTo>
                    <a:pt x="497" y="300"/>
                  </a:lnTo>
                  <a:lnTo>
                    <a:pt x="487" y="304"/>
                  </a:lnTo>
                  <a:lnTo>
                    <a:pt x="461" y="309"/>
                  </a:lnTo>
                  <a:lnTo>
                    <a:pt x="428" y="312"/>
                  </a:lnTo>
                  <a:lnTo>
                    <a:pt x="389" y="316"/>
                  </a:lnTo>
                  <a:lnTo>
                    <a:pt x="350" y="319"/>
                  </a:lnTo>
                  <a:lnTo>
                    <a:pt x="281" y="321"/>
                  </a:lnTo>
                  <a:lnTo>
                    <a:pt x="252" y="321"/>
                  </a:lnTo>
                  <a:lnTo>
                    <a:pt x="230" y="329"/>
                  </a:lnTo>
                  <a:lnTo>
                    <a:pt x="221" y="331"/>
                  </a:lnTo>
                  <a:lnTo>
                    <a:pt x="211" y="332"/>
                  </a:lnTo>
                  <a:lnTo>
                    <a:pt x="201" y="334"/>
                  </a:lnTo>
                  <a:lnTo>
                    <a:pt x="201" y="332"/>
                  </a:lnTo>
                  <a:lnTo>
                    <a:pt x="201" y="327"/>
                  </a:lnTo>
                  <a:lnTo>
                    <a:pt x="199" y="322"/>
                  </a:lnTo>
                  <a:lnTo>
                    <a:pt x="196" y="319"/>
                  </a:lnTo>
                  <a:lnTo>
                    <a:pt x="193" y="316"/>
                  </a:lnTo>
                  <a:lnTo>
                    <a:pt x="181" y="309"/>
                  </a:lnTo>
                  <a:lnTo>
                    <a:pt x="168" y="299"/>
                  </a:lnTo>
                  <a:lnTo>
                    <a:pt x="157" y="285"/>
                  </a:lnTo>
                  <a:lnTo>
                    <a:pt x="152" y="279"/>
                  </a:lnTo>
                  <a:lnTo>
                    <a:pt x="149" y="272"/>
                  </a:lnTo>
                  <a:lnTo>
                    <a:pt x="145" y="263"/>
                  </a:lnTo>
                  <a:lnTo>
                    <a:pt x="145" y="255"/>
                  </a:lnTo>
                  <a:lnTo>
                    <a:pt x="145" y="235"/>
                  </a:lnTo>
                  <a:lnTo>
                    <a:pt x="149" y="211"/>
                  </a:lnTo>
                  <a:lnTo>
                    <a:pt x="147" y="210"/>
                  </a:lnTo>
                  <a:lnTo>
                    <a:pt x="140" y="203"/>
                  </a:lnTo>
                  <a:lnTo>
                    <a:pt x="136" y="200"/>
                  </a:lnTo>
                  <a:lnTo>
                    <a:pt x="131" y="196"/>
                  </a:lnTo>
                  <a:lnTo>
                    <a:pt x="122" y="193"/>
                  </a:lnTo>
                  <a:lnTo>
                    <a:pt x="113" y="191"/>
                  </a:lnTo>
                  <a:lnTo>
                    <a:pt x="90" y="189"/>
                  </a:lnTo>
                  <a:lnTo>
                    <a:pt x="70" y="188"/>
                  </a:lnTo>
                  <a:lnTo>
                    <a:pt x="50" y="188"/>
                  </a:lnTo>
                  <a:lnTo>
                    <a:pt x="37" y="178"/>
                  </a:lnTo>
                  <a:lnTo>
                    <a:pt x="29" y="169"/>
                  </a:lnTo>
                  <a:lnTo>
                    <a:pt x="26" y="166"/>
                  </a:lnTo>
                  <a:lnTo>
                    <a:pt x="24" y="163"/>
                  </a:lnTo>
                  <a:lnTo>
                    <a:pt x="23" y="156"/>
                  </a:lnTo>
                  <a:lnTo>
                    <a:pt x="19" y="151"/>
                  </a:lnTo>
                  <a:lnTo>
                    <a:pt x="11" y="142"/>
                  </a:lnTo>
                  <a:lnTo>
                    <a:pt x="8" y="137"/>
                  </a:lnTo>
                  <a:lnTo>
                    <a:pt x="6" y="134"/>
                  </a:lnTo>
                  <a:lnTo>
                    <a:pt x="6" y="131"/>
                  </a:lnTo>
                  <a:lnTo>
                    <a:pt x="8" y="126"/>
                  </a:lnTo>
                  <a:lnTo>
                    <a:pt x="10" y="119"/>
                  </a:lnTo>
                  <a:lnTo>
                    <a:pt x="11" y="114"/>
                  </a:lnTo>
                  <a:lnTo>
                    <a:pt x="10" y="111"/>
                  </a:lnTo>
                  <a:lnTo>
                    <a:pt x="5" y="107"/>
                  </a:lnTo>
                  <a:lnTo>
                    <a:pt x="3" y="105"/>
                  </a:lnTo>
                  <a:lnTo>
                    <a:pt x="1" y="100"/>
                  </a:lnTo>
                  <a:lnTo>
                    <a:pt x="0" y="89"/>
                  </a:lnTo>
                  <a:lnTo>
                    <a:pt x="1" y="72"/>
                  </a:lnTo>
                  <a:lnTo>
                    <a:pt x="44" y="65"/>
                  </a:lnTo>
                  <a:lnTo>
                    <a:pt x="47" y="68"/>
                  </a:lnTo>
                  <a:lnTo>
                    <a:pt x="55" y="74"/>
                  </a:lnTo>
                  <a:lnTo>
                    <a:pt x="68" y="79"/>
                  </a:lnTo>
                  <a:lnTo>
                    <a:pt x="88" y="84"/>
                  </a:lnTo>
                  <a:lnTo>
                    <a:pt x="109" y="87"/>
                  </a:lnTo>
                  <a:lnTo>
                    <a:pt x="132" y="89"/>
                  </a:lnTo>
                  <a:lnTo>
                    <a:pt x="149" y="87"/>
                  </a:lnTo>
                  <a:lnTo>
                    <a:pt x="155" y="85"/>
                  </a:lnTo>
                  <a:lnTo>
                    <a:pt x="160" y="84"/>
                  </a:lnTo>
                  <a:lnTo>
                    <a:pt x="168" y="75"/>
                  </a:lnTo>
                  <a:lnTo>
                    <a:pt x="183" y="65"/>
                  </a:lnTo>
                  <a:lnTo>
                    <a:pt x="199" y="58"/>
                  </a:lnTo>
                  <a:lnTo>
                    <a:pt x="209" y="57"/>
                  </a:lnTo>
                  <a:lnTo>
                    <a:pt x="219" y="55"/>
                  </a:lnTo>
                  <a:lnTo>
                    <a:pt x="227" y="53"/>
                  </a:lnTo>
                  <a:lnTo>
                    <a:pt x="237" y="52"/>
                  </a:lnTo>
                  <a:lnTo>
                    <a:pt x="255" y="42"/>
                  </a:lnTo>
                  <a:lnTo>
                    <a:pt x="270" y="33"/>
                  </a:lnTo>
                  <a:lnTo>
                    <a:pt x="278" y="28"/>
                  </a:lnTo>
                  <a:lnTo>
                    <a:pt x="284" y="26"/>
                  </a:lnTo>
                  <a:lnTo>
                    <a:pt x="289" y="25"/>
                  </a:lnTo>
                  <a:lnTo>
                    <a:pt x="293" y="21"/>
                  </a:lnTo>
                  <a:lnTo>
                    <a:pt x="296" y="16"/>
                  </a:lnTo>
                  <a:lnTo>
                    <a:pt x="298" y="11"/>
                  </a:lnTo>
                  <a:lnTo>
                    <a:pt x="298" y="3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6949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23" name="Freeform 18"/>
            <p:cNvSpPr>
              <a:spLocks/>
            </p:cNvSpPr>
            <p:nvPr/>
          </p:nvSpPr>
          <p:spPr bwMode="auto">
            <a:xfrm>
              <a:off x="5562601" y="3222625"/>
              <a:ext cx="155575" cy="207962"/>
            </a:xfrm>
            <a:custGeom>
              <a:avLst/>
              <a:gdLst>
                <a:gd name="T0" fmla="*/ 2147483647 w 98"/>
                <a:gd name="T1" fmla="*/ 2147483647 h 131"/>
                <a:gd name="T2" fmla="*/ 2147483647 w 98"/>
                <a:gd name="T3" fmla="*/ 2147483647 h 131"/>
                <a:gd name="T4" fmla="*/ 2147483647 w 98"/>
                <a:gd name="T5" fmla="*/ 2147483647 h 131"/>
                <a:gd name="T6" fmla="*/ 2147483647 w 98"/>
                <a:gd name="T7" fmla="*/ 2147483647 h 131"/>
                <a:gd name="T8" fmla="*/ 2147483647 w 98"/>
                <a:gd name="T9" fmla="*/ 2147483647 h 131"/>
                <a:gd name="T10" fmla="*/ 2147483647 w 98"/>
                <a:gd name="T11" fmla="*/ 2147483647 h 131"/>
                <a:gd name="T12" fmla="*/ 2147483647 w 98"/>
                <a:gd name="T13" fmla="*/ 2147483647 h 131"/>
                <a:gd name="T14" fmla="*/ 2147483647 w 98"/>
                <a:gd name="T15" fmla="*/ 0 h 131"/>
                <a:gd name="T16" fmla="*/ 2147483647 w 98"/>
                <a:gd name="T17" fmla="*/ 2147483647 h 131"/>
                <a:gd name="T18" fmla="*/ 2147483647 w 98"/>
                <a:gd name="T19" fmla="*/ 2147483647 h 131"/>
                <a:gd name="T20" fmla="*/ 2147483647 w 98"/>
                <a:gd name="T21" fmla="*/ 2147483647 h 131"/>
                <a:gd name="T22" fmla="*/ 2147483647 w 98"/>
                <a:gd name="T23" fmla="*/ 2147483647 h 131"/>
                <a:gd name="T24" fmla="*/ 2147483647 w 98"/>
                <a:gd name="T25" fmla="*/ 2147483647 h 131"/>
                <a:gd name="T26" fmla="*/ 2147483647 w 98"/>
                <a:gd name="T27" fmla="*/ 2147483647 h 131"/>
                <a:gd name="T28" fmla="*/ 2147483647 w 98"/>
                <a:gd name="T29" fmla="*/ 2147483647 h 131"/>
                <a:gd name="T30" fmla="*/ 2147483647 w 98"/>
                <a:gd name="T31" fmla="*/ 2147483647 h 131"/>
                <a:gd name="T32" fmla="*/ 0 w 98"/>
                <a:gd name="T33" fmla="*/ 2147483647 h 131"/>
                <a:gd name="T34" fmla="*/ 2147483647 w 98"/>
                <a:gd name="T35" fmla="*/ 2147483647 h 131"/>
                <a:gd name="T36" fmla="*/ 2147483647 w 98"/>
                <a:gd name="T37" fmla="*/ 2147483647 h 131"/>
                <a:gd name="T38" fmla="*/ 2147483647 w 98"/>
                <a:gd name="T39" fmla="*/ 2147483647 h 131"/>
                <a:gd name="T40" fmla="*/ 2147483647 w 98"/>
                <a:gd name="T41" fmla="*/ 2147483647 h 131"/>
                <a:gd name="T42" fmla="*/ 2147483647 w 98"/>
                <a:gd name="T43" fmla="*/ 2147483647 h 131"/>
                <a:gd name="T44" fmla="*/ 2147483647 w 98"/>
                <a:gd name="T45" fmla="*/ 2147483647 h 131"/>
                <a:gd name="T46" fmla="*/ 2147483647 w 98"/>
                <a:gd name="T47" fmla="*/ 2147483647 h 131"/>
                <a:gd name="T48" fmla="*/ 2147483647 w 98"/>
                <a:gd name="T49" fmla="*/ 2147483647 h 131"/>
                <a:gd name="T50" fmla="*/ 2147483647 w 98"/>
                <a:gd name="T51" fmla="*/ 2147483647 h 131"/>
                <a:gd name="T52" fmla="*/ 2147483647 w 98"/>
                <a:gd name="T53" fmla="*/ 2147483647 h 131"/>
                <a:gd name="T54" fmla="*/ 2147483647 w 98"/>
                <a:gd name="T55" fmla="*/ 2147483647 h 131"/>
                <a:gd name="T56" fmla="*/ 2147483647 w 98"/>
                <a:gd name="T57" fmla="*/ 2147483647 h 131"/>
                <a:gd name="T58" fmla="*/ 2147483647 w 98"/>
                <a:gd name="T59" fmla="*/ 2147483647 h 131"/>
                <a:gd name="T60" fmla="*/ 2147483647 w 98"/>
                <a:gd name="T61" fmla="*/ 2147483647 h 131"/>
                <a:gd name="T62" fmla="*/ 2147483647 w 98"/>
                <a:gd name="T63" fmla="*/ 2147483647 h 131"/>
                <a:gd name="T64" fmla="*/ 2147483647 w 98"/>
                <a:gd name="T65" fmla="*/ 2147483647 h 131"/>
                <a:gd name="T66" fmla="*/ 2147483647 w 98"/>
                <a:gd name="T67" fmla="*/ 2147483647 h 131"/>
                <a:gd name="T68" fmla="*/ 2147483647 w 98"/>
                <a:gd name="T69" fmla="*/ 2147483647 h 131"/>
                <a:gd name="T70" fmla="*/ 2147483647 w 98"/>
                <a:gd name="T71" fmla="*/ 2147483647 h 131"/>
                <a:gd name="T72" fmla="*/ 2147483647 w 98"/>
                <a:gd name="T73" fmla="*/ 2147483647 h 131"/>
                <a:gd name="T74" fmla="*/ 2147483647 w 98"/>
                <a:gd name="T75" fmla="*/ 2147483647 h 13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8"/>
                <a:gd name="T115" fmla="*/ 0 h 131"/>
                <a:gd name="T116" fmla="*/ 98 w 98"/>
                <a:gd name="T117" fmla="*/ 131 h 13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8" h="131">
                  <a:moveTo>
                    <a:pt x="54" y="18"/>
                  </a:moveTo>
                  <a:lnTo>
                    <a:pt x="54" y="18"/>
                  </a:lnTo>
                  <a:lnTo>
                    <a:pt x="48" y="10"/>
                  </a:lnTo>
                  <a:lnTo>
                    <a:pt x="43" y="7"/>
                  </a:lnTo>
                  <a:lnTo>
                    <a:pt x="40" y="3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3"/>
                  </a:lnTo>
                  <a:lnTo>
                    <a:pt x="15" y="7"/>
                  </a:lnTo>
                  <a:lnTo>
                    <a:pt x="12" y="13"/>
                  </a:lnTo>
                  <a:lnTo>
                    <a:pt x="10" y="22"/>
                  </a:lnTo>
                  <a:lnTo>
                    <a:pt x="5" y="49"/>
                  </a:lnTo>
                  <a:lnTo>
                    <a:pt x="2" y="82"/>
                  </a:lnTo>
                  <a:lnTo>
                    <a:pt x="0" y="111"/>
                  </a:lnTo>
                  <a:lnTo>
                    <a:pt x="2" y="121"/>
                  </a:lnTo>
                  <a:lnTo>
                    <a:pt x="4" y="124"/>
                  </a:lnTo>
                  <a:lnTo>
                    <a:pt x="5" y="126"/>
                  </a:lnTo>
                  <a:lnTo>
                    <a:pt x="15" y="128"/>
                  </a:lnTo>
                  <a:lnTo>
                    <a:pt x="31" y="129"/>
                  </a:lnTo>
                  <a:lnTo>
                    <a:pt x="51" y="131"/>
                  </a:lnTo>
                  <a:lnTo>
                    <a:pt x="98" y="74"/>
                  </a:lnTo>
                  <a:lnTo>
                    <a:pt x="85" y="64"/>
                  </a:lnTo>
                  <a:lnTo>
                    <a:pt x="77" y="55"/>
                  </a:lnTo>
                  <a:lnTo>
                    <a:pt x="74" y="52"/>
                  </a:lnTo>
                  <a:lnTo>
                    <a:pt x="72" y="49"/>
                  </a:lnTo>
                  <a:lnTo>
                    <a:pt x="71" y="42"/>
                  </a:lnTo>
                  <a:lnTo>
                    <a:pt x="67" y="37"/>
                  </a:lnTo>
                  <a:lnTo>
                    <a:pt x="59" y="28"/>
                  </a:lnTo>
                  <a:lnTo>
                    <a:pt x="56" y="23"/>
                  </a:lnTo>
                  <a:lnTo>
                    <a:pt x="54" y="18"/>
                  </a:lnTo>
                  <a:close/>
                </a:path>
              </a:pathLst>
            </a:custGeom>
            <a:solidFill>
              <a:srgbClr val="3D45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24" name="Freeform 19"/>
            <p:cNvSpPr>
              <a:spLocks/>
            </p:cNvSpPr>
            <p:nvPr/>
          </p:nvSpPr>
          <p:spPr bwMode="auto">
            <a:xfrm>
              <a:off x="5603876" y="3222625"/>
              <a:ext cx="50800" cy="28575"/>
            </a:xfrm>
            <a:custGeom>
              <a:avLst/>
              <a:gdLst>
                <a:gd name="T0" fmla="*/ 0 w 32"/>
                <a:gd name="T1" fmla="*/ 0 h 18"/>
                <a:gd name="T2" fmla="*/ 0 w 32"/>
                <a:gd name="T3" fmla="*/ 0 h 18"/>
                <a:gd name="T4" fmla="*/ 2147483647 w 32"/>
                <a:gd name="T5" fmla="*/ 0 h 18"/>
                <a:gd name="T6" fmla="*/ 2147483647 w 32"/>
                <a:gd name="T7" fmla="*/ 2147483647 h 18"/>
                <a:gd name="T8" fmla="*/ 2147483647 w 32"/>
                <a:gd name="T9" fmla="*/ 2147483647 h 18"/>
                <a:gd name="T10" fmla="*/ 2147483647 w 32"/>
                <a:gd name="T11" fmla="*/ 2147483647 h 18"/>
                <a:gd name="T12" fmla="*/ 2147483647 w 32"/>
                <a:gd name="T13" fmla="*/ 2147483647 h 18"/>
                <a:gd name="T14" fmla="*/ 2147483647 w 32"/>
                <a:gd name="T15" fmla="*/ 2147483647 h 18"/>
                <a:gd name="T16" fmla="*/ 2147483647 w 32"/>
                <a:gd name="T17" fmla="*/ 2147483647 h 18"/>
                <a:gd name="T18" fmla="*/ 2147483647 w 32"/>
                <a:gd name="T19" fmla="*/ 2147483647 h 18"/>
                <a:gd name="T20" fmla="*/ 2147483647 w 32"/>
                <a:gd name="T21" fmla="*/ 2147483647 h 18"/>
                <a:gd name="T22" fmla="*/ 2147483647 w 32"/>
                <a:gd name="T23" fmla="*/ 2147483647 h 18"/>
                <a:gd name="T24" fmla="*/ 2147483647 w 32"/>
                <a:gd name="T25" fmla="*/ 2147483647 h 18"/>
                <a:gd name="T26" fmla="*/ 2147483647 w 32"/>
                <a:gd name="T27" fmla="*/ 2147483647 h 18"/>
                <a:gd name="T28" fmla="*/ 2147483647 w 32"/>
                <a:gd name="T29" fmla="*/ 2147483647 h 18"/>
                <a:gd name="T30" fmla="*/ 0 w 32"/>
                <a:gd name="T31" fmla="*/ 0 h 18"/>
                <a:gd name="T32" fmla="*/ 0 w 3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18"/>
                <a:gd name="T53" fmla="*/ 32 w 3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18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2" y="7"/>
                  </a:lnTo>
                  <a:lnTo>
                    <a:pt x="30" y="12"/>
                  </a:lnTo>
                  <a:lnTo>
                    <a:pt x="28" y="18"/>
                  </a:lnTo>
                  <a:lnTo>
                    <a:pt x="22" y="10"/>
                  </a:lnTo>
                  <a:lnTo>
                    <a:pt x="17" y="7"/>
                  </a:lnTo>
                  <a:lnTo>
                    <a:pt x="14" y="3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25" name="Freeform 20"/>
            <p:cNvSpPr>
              <a:spLocks/>
            </p:cNvSpPr>
            <p:nvPr/>
          </p:nvSpPr>
          <p:spPr bwMode="auto">
            <a:xfrm>
              <a:off x="5562601" y="3222625"/>
              <a:ext cx="76200" cy="200025"/>
            </a:xfrm>
            <a:custGeom>
              <a:avLst/>
              <a:gdLst>
                <a:gd name="T0" fmla="*/ 2147483647 w 48"/>
                <a:gd name="T1" fmla="*/ 0 h 126"/>
                <a:gd name="T2" fmla="*/ 2147483647 w 48"/>
                <a:gd name="T3" fmla="*/ 0 h 126"/>
                <a:gd name="T4" fmla="*/ 2147483647 w 48"/>
                <a:gd name="T5" fmla="*/ 2147483647 h 126"/>
                <a:gd name="T6" fmla="*/ 2147483647 w 48"/>
                <a:gd name="T7" fmla="*/ 2147483647 h 126"/>
                <a:gd name="T8" fmla="*/ 2147483647 w 48"/>
                <a:gd name="T9" fmla="*/ 2147483647 h 126"/>
                <a:gd name="T10" fmla="*/ 2147483647 w 48"/>
                <a:gd name="T11" fmla="*/ 2147483647 h 126"/>
                <a:gd name="T12" fmla="*/ 2147483647 w 48"/>
                <a:gd name="T13" fmla="*/ 2147483647 h 126"/>
                <a:gd name="T14" fmla="*/ 2147483647 w 48"/>
                <a:gd name="T15" fmla="*/ 2147483647 h 126"/>
                <a:gd name="T16" fmla="*/ 2147483647 w 48"/>
                <a:gd name="T17" fmla="*/ 2147483647 h 126"/>
                <a:gd name="T18" fmla="*/ 0 w 48"/>
                <a:gd name="T19" fmla="*/ 2147483647 h 126"/>
                <a:gd name="T20" fmla="*/ 2147483647 w 48"/>
                <a:gd name="T21" fmla="*/ 2147483647 h 126"/>
                <a:gd name="T22" fmla="*/ 2147483647 w 48"/>
                <a:gd name="T23" fmla="*/ 2147483647 h 126"/>
                <a:gd name="T24" fmla="*/ 2147483647 w 48"/>
                <a:gd name="T25" fmla="*/ 2147483647 h 126"/>
                <a:gd name="T26" fmla="*/ 2147483647 w 48"/>
                <a:gd name="T27" fmla="*/ 2147483647 h 126"/>
                <a:gd name="T28" fmla="*/ 2147483647 w 48"/>
                <a:gd name="T29" fmla="*/ 2147483647 h 126"/>
                <a:gd name="T30" fmla="*/ 2147483647 w 48"/>
                <a:gd name="T31" fmla="*/ 2147483647 h 126"/>
                <a:gd name="T32" fmla="*/ 2147483647 w 48"/>
                <a:gd name="T33" fmla="*/ 2147483647 h 126"/>
                <a:gd name="T34" fmla="*/ 2147483647 w 48"/>
                <a:gd name="T35" fmla="*/ 2147483647 h 126"/>
                <a:gd name="T36" fmla="*/ 2147483647 w 48"/>
                <a:gd name="T37" fmla="*/ 2147483647 h 126"/>
                <a:gd name="T38" fmla="*/ 2147483647 w 48"/>
                <a:gd name="T39" fmla="*/ 2147483647 h 126"/>
                <a:gd name="T40" fmla="*/ 2147483647 w 48"/>
                <a:gd name="T41" fmla="*/ 2147483647 h 126"/>
                <a:gd name="T42" fmla="*/ 2147483647 w 48"/>
                <a:gd name="T43" fmla="*/ 2147483647 h 126"/>
                <a:gd name="T44" fmla="*/ 2147483647 w 48"/>
                <a:gd name="T45" fmla="*/ 2147483647 h 126"/>
                <a:gd name="T46" fmla="*/ 2147483647 w 48"/>
                <a:gd name="T47" fmla="*/ 2147483647 h 126"/>
                <a:gd name="T48" fmla="*/ 2147483647 w 48"/>
                <a:gd name="T49" fmla="*/ 2147483647 h 126"/>
                <a:gd name="T50" fmla="*/ 2147483647 w 48"/>
                <a:gd name="T51" fmla="*/ 2147483647 h 126"/>
                <a:gd name="T52" fmla="*/ 2147483647 w 48"/>
                <a:gd name="T53" fmla="*/ 2147483647 h 126"/>
                <a:gd name="T54" fmla="*/ 2147483647 w 48"/>
                <a:gd name="T55" fmla="*/ 2147483647 h 126"/>
                <a:gd name="T56" fmla="*/ 2147483647 w 48"/>
                <a:gd name="T57" fmla="*/ 2147483647 h 126"/>
                <a:gd name="T58" fmla="*/ 2147483647 w 48"/>
                <a:gd name="T59" fmla="*/ 2147483647 h 126"/>
                <a:gd name="T60" fmla="*/ 2147483647 w 48"/>
                <a:gd name="T61" fmla="*/ 2147483647 h 126"/>
                <a:gd name="T62" fmla="*/ 2147483647 w 48"/>
                <a:gd name="T63" fmla="*/ 2147483647 h 126"/>
                <a:gd name="T64" fmla="*/ 2147483647 w 48"/>
                <a:gd name="T65" fmla="*/ 2147483647 h 126"/>
                <a:gd name="T66" fmla="*/ 2147483647 w 48"/>
                <a:gd name="T67" fmla="*/ 2147483647 h 126"/>
                <a:gd name="T68" fmla="*/ 2147483647 w 48"/>
                <a:gd name="T69" fmla="*/ 2147483647 h 126"/>
                <a:gd name="T70" fmla="*/ 2147483647 w 48"/>
                <a:gd name="T71" fmla="*/ 2147483647 h 126"/>
                <a:gd name="T72" fmla="*/ 2147483647 w 48"/>
                <a:gd name="T73" fmla="*/ 2147483647 h 126"/>
                <a:gd name="T74" fmla="*/ 2147483647 w 48"/>
                <a:gd name="T75" fmla="*/ 2147483647 h 126"/>
                <a:gd name="T76" fmla="*/ 2147483647 w 48"/>
                <a:gd name="T77" fmla="*/ 0 h 126"/>
                <a:gd name="T78" fmla="*/ 2147483647 w 48"/>
                <a:gd name="T79" fmla="*/ 0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8"/>
                <a:gd name="T121" fmla="*/ 0 h 126"/>
                <a:gd name="T122" fmla="*/ 48 w 48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8" h="126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17" y="5"/>
                  </a:lnTo>
                  <a:lnTo>
                    <a:pt x="12" y="12"/>
                  </a:lnTo>
                  <a:lnTo>
                    <a:pt x="10" y="22"/>
                  </a:lnTo>
                  <a:lnTo>
                    <a:pt x="5" y="49"/>
                  </a:lnTo>
                  <a:lnTo>
                    <a:pt x="2" y="81"/>
                  </a:lnTo>
                  <a:lnTo>
                    <a:pt x="0" y="111"/>
                  </a:lnTo>
                  <a:lnTo>
                    <a:pt x="2" y="119"/>
                  </a:lnTo>
                  <a:lnTo>
                    <a:pt x="5" y="126"/>
                  </a:lnTo>
                  <a:lnTo>
                    <a:pt x="8" y="121"/>
                  </a:lnTo>
                  <a:lnTo>
                    <a:pt x="12" y="114"/>
                  </a:lnTo>
                  <a:lnTo>
                    <a:pt x="15" y="109"/>
                  </a:lnTo>
                  <a:lnTo>
                    <a:pt x="17" y="107"/>
                  </a:lnTo>
                  <a:lnTo>
                    <a:pt x="18" y="107"/>
                  </a:lnTo>
                  <a:lnTo>
                    <a:pt x="20" y="111"/>
                  </a:lnTo>
                  <a:lnTo>
                    <a:pt x="22" y="114"/>
                  </a:lnTo>
                  <a:lnTo>
                    <a:pt x="25" y="114"/>
                  </a:lnTo>
                  <a:lnTo>
                    <a:pt x="28" y="114"/>
                  </a:lnTo>
                  <a:lnTo>
                    <a:pt x="31" y="111"/>
                  </a:lnTo>
                  <a:lnTo>
                    <a:pt x="35" y="106"/>
                  </a:lnTo>
                  <a:lnTo>
                    <a:pt x="38" y="99"/>
                  </a:lnTo>
                  <a:lnTo>
                    <a:pt x="43" y="91"/>
                  </a:lnTo>
                  <a:lnTo>
                    <a:pt x="44" y="79"/>
                  </a:lnTo>
                  <a:lnTo>
                    <a:pt x="48" y="65"/>
                  </a:lnTo>
                  <a:lnTo>
                    <a:pt x="48" y="50"/>
                  </a:lnTo>
                  <a:lnTo>
                    <a:pt x="46" y="35"/>
                  </a:lnTo>
                  <a:lnTo>
                    <a:pt x="44" y="23"/>
                  </a:lnTo>
                  <a:lnTo>
                    <a:pt x="41" y="15"/>
                  </a:lnTo>
                  <a:lnTo>
                    <a:pt x="36" y="8"/>
                  </a:lnTo>
                  <a:lnTo>
                    <a:pt x="33" y="5"/>
                  </a:lnTo>
                  <a:lnTo>
                    <a:pt x="30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595F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26" name="Freeform 21"/>
            <p:cNvSpPr>
              <a:spLocks/>
            </p:cNvSpPr>
            <p:nvPr/>
          </p:nvSpPr>
          <p:spPr bwMode="auto">
            <a:xfrm>
              <a:off x="5599113" y="3243263"/>
              <a:ext cx="31750" cy="120650"/>
            </a:xfrm>
            <a:custGeom>
              <a:avLst/>
              <a:gdLst>
                <a:gd name="T0" fmla="*/ 2147483647 w 20"/>
                <a:gd name="T1" fmla="*/ 0 h 76"/>
                <a:gd name="T2" fmla="*/ 2147483647 w 20"/>
                <a:gd name="T3" fmla="*/ 0 h 76"/>
                <a:gd name="T4" fmla="*/ 2147483647 w 20"/>
                <a:gd name="T5" fmla="*/ 2147483647 h 76"/>
                <a:gd name="T6" fmla="*/ 2147483647 w 20"/>
                <a:gd name="T7" fmla="*/ 2147483647 h 76"/>
                <a:gd name="T8" fmla="*/ 0 w 20"/>
                <a:gd name="T9" fmla="*/ 2147483647 h 76"/>
                <a:gd name="T10" fmla="*/ 0 w 20"/>
                <a:gd name="T11" fmla="*/ 2147483647 h 76"/>
                <a:gd name="T12" fmla="*/ 2147483647 w 20"/>
                <a:gd name="T13" fmla="*/ 2147483647 h 76"/>
                <a:gd name="T14" fmla="*/ 2147483647 w 20"/>
                <a:gd name="T15" fmla="*/ 2147483647 h 76"/>
                <a:gd name="T16" fmla="*/ 2147483647 w 20"/>
                <a:gd name="T17" fmla="*/ 2147483647 h 76"/>
                <a:gd name="T18" fmla="*/ 2147483647 w 20"/>
                <a:gd name="T19" fmla="*/ 2147483647 h 76"/>
                <a:gd name="T20" fmla="*/ 2147483647 w 20"/>
                <a:gd name="T21" fmla="*/ 0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76"/>
                <a:gd name="T35" fmla="*/ 20 w 20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76">
                  <a:moveTo>
                    <a:pt x="17" y="0"/>
                  </a:moveTo>
                  <a:lnTo>
                    <a:pt x="17" y="0"/>
                  </a:lnTo>
                  <a:lnTo>
                    <a:pt x="8" y="32"/>
                  </a:lnTo>
                  <a:lnTo>
                    <a:pt x="3" y="56"/>
                  </a:lnTo>
                  <a:lnTo>
                    <a:pt x="0" y="76"/>
                  </a:lnTo>
                  <a:lnTo>
                    <a:pt x="3" y="62"/>
                  </a:lnTo>
                  <a:lnTo>
                    <a:pt x="13" y="31"/>
                  </a:lnTo>
                  <a:lnTo>
                    <a:pt x="20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27" name="Freeform 22"/>
            <p:cNvSpPr>
              <a:spLocks/>
            </p:cNvSpPr>
            <p:nvPr/>
          </p:nvSpPr>
          <p:spPr bwMode="auto">
            <a:xfrm>
              <a:off x="5575301" y="3230563"/>
              <a:ext cx="44450" cy="128587"/>
            </a:xfrm>
            <a:custGeom>
              <a:avLst/>
              <a:gdLst>
                <a:gd name="T0" fmla="*/ 2147483647 w 28"/>
                <a:gd name="T1" fmla="*/ 0 h 81"/>
                <a:gd name="T2" fmla="*/ 2147483647 w 28"/>
                <a:gd name="T3" fmla="*/ 0 h 81"/>
                <a:gd name="T4" fmla="*/ 2147483647 w 28"/>
                <a:gd name="T5" fmla="*/ 2147483647 h 81"/>
                <a:gd name="T6" fmla="*/ 2147483647 w 28"/>
                <a:gd name="T7" fmla="*/ 2147483647 h 81"/>
                <a:gd name="T8" fmla="*/ 2147483647 w 28"/>
                <a:gd name="T9" fmla="*/ 2147483647 h 81"/>
                <a:gd name="T10" fmla="*/ 2147483647 w 28"/>
                <a:gd name="T11" fmla="*/ 2147483647 h 81"/>
                <a:gd name="T12" fmla="*/ 0 w 28"/>
                <a:gd name="T13" fmla="*/ 2147483647 h 81"/>
                <a:gd name="T14" fmla="*/ 0 w 28"/>
                <a:gd name="T15" fmla="*/ 2147483647 h 81"/>
                <a:gd name="T16" fmla="*/ 2147483647 w 28"/>
                <a:gd name="T17" fmla="*/ 2147483647 h 81"/>
                <a:gd name="T18" fmla="*/ 2147483647 w 28"/>
                <a:gd name="T19" fmla="*/ 2147483647 h 81"/>
                <a:gd name="T20" fmla="*/ 2147483647 w 28"/>
                <a:gd name="T21" fmla="*/ 2147483647 h 81"/>
                <a:gd name="T22" fmla="*/ 2147483647 w 28"/>
                <a:gd name="T23" fmla="*/ 2147483647 h 81"/>
                <a:gd name="T24" fmla="*/ 2147483647 w 28"/>
                <a:gd name="T25" fmla="*/ 2147483647 h 81"/>
                <a:gd name="T26" fmla="*/ 2147483647 w 28"/>
                <a:gd name="T27" fmla="*/ 0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"/>
                <a:gd name="T43" fmla="*/ 0 h 81"/>
                <a:gd name="T44" fmla="*/ 28 w 28"/>
                <a:gd name="T45" fmla="*/ 81 h 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" h="81">
                  <a:moveTo>
                    <a:pt x="25" y="0"/>
                  </a:moveTo>
                  <a:lnTo>
                    <a:pt x="25" y="0"/>
                  </a:lnTo>
                  <a:lnTo>
                    <a:pt x="20" y="18"/>
                  </a:lnTo>
                  <a:lnTo>
                    <a:pt x="10" y="45"/>
                  </a:lnTo>
                  <a:lnTo>
                    <a:pt x="4" y="67"/>
                  </a:lnTo>
                  <a:lnTo>
                    <a:pt x="0" y="81"/>
                  </a:lnTo>
                  <a:lnTo>
                    <a:pt x="5" y="65"/>
                  </a:lnTo>
                  <a:lnTo>
                    <a:pt x="15" y="44"/>
                  </a:lnTo>
                  <a:lnTo>
                    <a:pt x="22" y="20"/>
                  </a:lnTo>
                  <a:lnTo>
                    <a:pt x="28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28" name="Freeform 23"/>
            <p:cNvSpPr>
              <a:spLocks/>
            </p:cNvSpPr>
            <p:nvPr/>
          </p:nvSpPr>
          <p:spPr bwMode="auto">
            <a:xfrm>
              <a:off x="5575301" y="3222625"/>
              <a:ext cx="31750" cy="93662"/>
            </a:xfrm>
            <a:custGeom>
              <a:avLst/>
              <a:gdLst>
                <a:gd name="T0" fmla="*/ 2147483647 w 20"/>
                <a:gd name="T1" fmla="*/ 2147483647 h 59"/>
                <a:gd name="T2" fmla="*/ 2147483647 w 20"/>
                <a:gd name="T3" fmla="*/ 2147483647 h 59"/>
                <a:gd name="T4" fmla="*/ 2147483647 w 20"/>
                <a:gd name="T5" fmla="*/ 2147483647 h 59"/>
                <a:gd name="T6" fmla="*/ 2147483647 w 20"/>
                <a:gd name="T7" fmla="*/ 2147483647 h 59"/>
                <a:gd name="T8" fmla="*/ 2147483647 w 20"/>
                <a:gd name="T9" fmla="*/ 2147483647 h 59"/>
                <a:gd name="T10" fmla="*/ 0 w 20"/>
                <a:gd name="T11" fmla="*/ 2147483647 h 59"/>
                <a:gd name="T12" fmla="*/ 0 w 20"/>
                <a:gd name="T13" fmla="*/ 2147483647 h 59"/>
                <a:gd name="T14" fmla="*/ 0 w 20"/>
                <a:gd name="T15" fmla="*/ 2147483647 h 59"/>
                <a:gd name="T16" fmla="*/ 2147483647 w 20"/>
                <a:gd name="T17" fmla="*/ 2147483647 h 59"/>
                <a:gd name="T18" fmla="*/ 2147483647 w 20"/>
                <a:gd name="T19" fmla="*/ 2147483647 h 59"/>
                <a:gd name="T20" fmla="*/ 2147483647 w 20"/>
                <a:gd name="T21" fmla="*/ 2147483647 h 59"/>
                <a:gd name="T22" fmla="*/ 2147483647 w 20"/>
                <a:gd name="T23" fmla="*/ 2147483647 h 59"/>
                <a:gd name="T24" fmla="*/ 2147483647 w 20"/>
                <a:gd name="T25" fmla="*/ 2147483647 h 59"/>
                <a:gd name="T26" fmla="*/ 2147483647 w 20"/>
                <a:gd name="T27" fmla="*/ 2147483647 h 59"/>
                <a:gd name="T28" fmla="*/ 2147483647 w 20"/>
                <a:gd name="T29" fmla="*/ 2147483647 h 59"/>
                <a:gd name="T30" fmla="*/ 2147483647 w 20"/>
                <a:gd name="T31" fmla="*/ 0 h 59"/>
                <a:gd name="T32" fmla="*/ 2147483647 w 20"/>
                <a:gd name="T33" fmla="*/ 0 h 59"/>
                <a:gd name="T34" fmla="*/ 2147483647 w 20"/>
                <a:gd name="T35" fmla="*/ 2147483647 h 59"/>
                <a:gd name="T36" fmla="*/ 2147483647 w 20"/>
                <a:gd name="T37" fmla="*/ 2147483647 h 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59"/>
                <a:gd name="T59" fmla="*/ 20 w 20"/>
                <a:gd name="T60" fmla="*/ 59 h 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59">
                  <a:moveTo>
                    <a:pt x="15" y="2"/>
                  </a:moveTo>
                  <a:lnTo>
                    <a:pt x="15" y="2"/>
                  </a:lnTo>
                  <a:lnTo>
                    <a:pt x="10" y="12"/>
                  </a:lnTo>
                  <a:lnTo>
                    <a:pt x="4" y="35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9" y="23"/>
                  </a:lnTo>
                  <a:lnTo>
                    <a:pt x="14" y="12"/>
                  </a:lnTo>
                  <a:lnTo>
                    <a:pt x="17" y="5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29" name="Freeform 24"/>
            <p:cNvSpPr>
              <a:spLocks/>
            </p:cNvSpPr>
            <p:nvPr/>
          </p:nvSpPr>
          <p:spPr bwMode="auto">
            <a:xfrm>
              <a:off x="5607051" y="3302000"/>
              <a:ext cx="111125" cy="128587"/>
            </a:xfrm>
            <a:custGeom>
              <a:avLst/>
              <a:gdLst>
                <a:gd name="T0" fmla="*/ 0 w 70"/>
                <a:gd name="T1" fmla="*/ 2147483647 h 81"/>
                <a:gd name="T2" fmla="*/ 0 w 70"/>
                <a:gd name="T3" fmla="*/ 2147483647 h 81"/>
                <a:gd name="T4" fmla="*/ 2147483647 w 70"/>
                <a:gd name="T5" fmla="*/ 2147483647 h 81"/>
                <a:gd name="T6" fmla="*/ 2147483647 w 70"/>
                <a:gd name="T7" fmla="*/ 2147483647 h 81"/>
                <a:gd name="T8" fmla="*/ 2147483647 w 70"/>
                <a:gd name="T9" fmla="*/ 2147483647 h 81"/>
                <a:gd name="T10" fmla="*/ 2147483647 w 70"/>
                <a:gd name="T11" fmla="*/ 2147483647 h 81"/>
                <a:gd name="T12" fmla="*/ 2147483647 w 70"/>
                <a:gd name="T13" fmla="*/ 2147483647 h 81"/>
                <a:gd name="T14" fmla="*/ 2147483647 w 70"/>
                <a:gd name="T15" fmla="*/ 0 h 81"/>
                <a:gd name="T16" fmla="*/ 2147483647 w 70"/>
                <a:gd name="T17" fmla="*/ 0 h 81"/>
                <a:gd name="T18" fmla="*/ 2147483647 w 70"/>
                <a:gd name="T19" fmla="*/ 2147483647 h 81"/>
                <a:gd name="T20" fmla="*/ 2147483647 w 70"/>
                <a:gd name="T21" fmla="*/ 2147483647 h 81"/>
                <a:gd name="T22" fmla="*/ 2147483647 w 70"/>
                <a:gd name="T23" fmla="*/ 2147483647 h 81"/>
                <a:gd name="T24" fmla="*/ 2147483647 w 70"/>
                <a:gd name="T25" fmla="*/ 2147483647 h 81"/>
                <a:gd name="T26" fmla="*/ 2147483647 w 70"/>
                <a:gd name="T27" fmla="*/ 2147483647 h 81"/>
                <a:gd name="T28" fmla="*/ 2147483647 w 70"/>
                <a:gd name="T29" fmla="*/ 2147483647 h 81"/>
                <a:gd name="T30" fmla="*/ 2147483647 w 70"/>
                <a:gd name="T31" fmla="*/ 2147483647 h 81"/>
                <a:gd name="T32" fmla="*/ 2147483647 w 70"/>
                <a:gd name="T33" fmla="*/ 2147483647 h 81"/>
                <a:gd name="T34" fmla="*/ 2147483647 w 70"/>
                <a:gd name="T35" fmla="*/ 2147483647 h 81"/>
                <a:gd name="T36" fmla="*/ 2147483647 w 70"/>
                <a:gd name="T37" fmla="*/ 2147483647 h 81"/>
                <a:gd name="T38" fmla="*/ 2147483647 w 70"/>
                <a:gd name="T39" fmla="*/ 2147483647 h 81"/>
                <a:gd name="T40" fmla="*/ 0 w 70"/>
                <a:gd name="T41" fmla="*/ 2147483647 h 81"/>
                <a:gd name="T42" fmla="*/ 0 w 70"/>
                <a:gd name="T43" fmla="*/ 2147483647 h 8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0"/>
                <a:gd name="T67" fmla="*/ 0 h 81"/>
                <a:gd name="T68" fmla="*/ 70 w 70"/>
                <a:gd name="T69" fmla="*/ 81 h 8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0" h="81">
                  <a:moveTo>
                    <a:pt x="0" y="79"/>
                  </a:moveTo>
                  <a:lnTo>
                    <a:pt x="0" y="79"/>
                  </a:lnTo>
                  <a:lnTo>
                    <a:pt x="23" y="81"/>
                  </a:lnTo>
                  <a:lnTo>
                    <a:pt x="70" y="24"/>
                  </a:lnTo>
                  <a:lnTo>
                    <a:pt x="59" y="15"/>
                  </a:lnTo>
                  <a:lnTo>
                    <a:pt x="51" y="7"/>
                  </a:lnTo>
                  <a:lnTo>
                    <a:pt x="44" y="0"/>
                  </a:lnTo>
                  <a:lnTo>
                    <a:pt x="46" y="14"/>
                  </a:lnTo>
                  <a:lnTo>
                    <a:pt x="46" y="25"/>
                  </a:lnTo>
                  <a:lnTo>
                    <a:pt x="43" y="41"/>
                  </a:lnTo>
                  <a:lnTo>
                    <a:pt x="39" y="47"/>
                  </a:lnTo>
                  <a:lnTo>
                    <a:pt x="36" y="54"/>
                  </a:lnTo>
                  <a:lnTo>
                    <a:pt x="28" y="62"/>
                  </a:lnTo>
                  <a:lnTo>
                    <a:pt x="23" y="67"/>
                  </a:lnTo>
                  <a:lnTo>
                    <a:pt x="20" y="69"/>
                  </a:lnTo>
                  <a:lnTo>
                    <a:pt x="13" y="6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30" name="Freeform 25"/>
            <p:cNvSpPr>
              <a:spLocks/>
            </p:cNvSpPr>
            <p:nvPr/>
          </p:nvSpPr>
          <p:spPr bwMode="auto">
            <a:xfrm>
              <a:off x="5638801" y="3144838"/>
              <a:ext cx="874713" cy="427037"/>
            </a:xfrm>
            <a:custGeom>
              <a:avLst/>
              <a:gdLst>
                <a:gd name="T0" fmla="*/ 2147483647 w 551"/>
                <a:gd name="T1" fmla="*/ 2147483647 h 269"/>
                <a:gd name="T2" fmla="*/ 2147483647 w 551"/>
                <a:gd name="T3" fmla="*/ 2147483647 h 269"/>
                <a:gd name="T4" fmla="*/ 2147483647 w 551"/>
                <a:gd name="T5" fmla="*/ 2147483647 h 269"/>
                <a:gd name="T6" fmla="*/ 2147483647 w 551"/>
                <a:gd name="T7" fmla="*/ 2147483647 h 269"/>
                <a:gd name="T8" fmla="*/ 2147483647 w 551"/>
                <a:gd name="T9" fmla="*/ 2147483647 h 269"/>
                <a:gd name="T10" fmla="*/ 2147483647 w 551"/>
                <a:gd name="T11" fmla="*/ 2147483647 h 269"/>
                <a:gd name="T12" fmla="*/ 2147483647 w 551"/>
                <a:gd name="T13" fmla="*/ 2147483647 h 269"/>
                <a:gd name="T14" fmla="*/ 2147483647 w 551"/>
                <a:gd name="T15" fmla="*/ 2147483647 h 269"/>
                <a:gd name="T16" fmla="*/ 2147483647 w 551"/>
                <a:gd name="T17" fmla="*/ 2147483647 h 269"/>
                <a:gd name="T18" fmla="*/ 2147483647 w 551"/>
                <a:gd name="T19" fmla="*/ 2147483647 h 269"/>
                <a:gd name="T20" fmla="*/ 2147483647 w 551"/>
                <a:gd name="T21" fmla="*/ 2147483647 h 269"/>
                <a:gd name="T22" fmla="*/ 2147483647 w 551"/>
                <a:gd name="T23" fmla="*/ 2147483647 h 269"/>
                <a:gd name="T24" fmla="*/ 2147483647 w 551"/>
                <a:gd name="T25" fmla="*/ 2147483647 h 269"/>
                <a:gd name="T26" fmla="*/ 2147483647 w 551"/>
                <a:gd name="T27" fmla="*/ 2147483647 h 269"/>
                <a:gd name="T28" fmla="*/ 2147483647 w 551"/>
                <a:gd name="T29" fmla="*/ 2147483647 h 269"/>
                <a:gd name="T30" fmla="*/ 2147483647 w 551"/>
                <a:gd name="T31" fmla="*/ 2147483647 h 269"/>
                <a:gd name="T32" fmla="*/ 2147483647 w 551"/>
                <a:gd name="T33" fmla="*/ 2147483647 h 269"/>
                <a:gd name="T34" fmla="*/ 2147483647 w 551"/>
                <a:gd name="T35" fmla="*/ 2147483647 h 269"/>
                <a:gd name="T36" fmla="*/ 2147483647 w 551"/>
                <a:gd name="T37" fmla="*/ 2147483647 h 269"/>
                <a:gd name="T38" fmla="*/ 2147483647 w 551"/>
                <a:gd name="T39" fmla="*/ 2147483647 h 269"/>
                <a:gd name="T40" fmla="*/ 2147483647 w 551"/>
                <a:gd name="T41" fmla="*/ 2147483647 h 269"/>
                <a:gd name="T42" fmla="*/ 2147483647 w 551"/>
                <a:gd name="T43" fmla="*/ 2147483647 h 269"/>
                <a:gd name="T44" fmla="*/ 2147483647 w 551"/>
                <a:gd name="T45" fmla="*/ 2147483647 h 269"/>
                <a:gd name="T46" fmla="*/ 2147483647 w 551"/>
                <a:gd name="T47" fmla="*/ 2147483647 h 269"/>
                <a:gd name="T48" fmla="*/ 2147483647 w 551"/>
                <a:gd name="T49" fmla="*/ 2147483647 h 269"/>
                <a:gd name="T50" fmla="*/ 2147483647 w 551"/>
                <a:gd name="T51" fmla="*/ 2147483647 h 269"/>
                <a:gd name="T52" fmla="*/ 2147483647 w 551"/>
                <a:gd name="T53" fmla="*/ 2147483647 h 269"/>
                <a:gd name="T54" fmla="*/ 2147483647 w 551"/>
                <a:gd name="T55" fmla="*/ 2147483647 h 269"/>
                <a:gd name="T56" fmla="*/ 2147483647 w 551"/>
                <a:gd name="T57" fmla="*/ 2147483647 h 269"/>
                <a:gd name="T58" fmla="*/ 2147483647 w 551"/>
                <a:gd name="T59" fmla="*/ 2147483647 h 269"/>
                <a:gd name="T60" fmla="*/ 2147483647 w 551"/>
                <a:gd name="T61" fmla="*/ 2147483647 h 269"/>
                <a:gd name="T62" fmla="*/ 2147483647 w 551"/>
                <a:gd name="T63" fmla="*/ 2147483647 h 269"/>
                <a:gd name="T64" fmla="*/ 2147483647 w 551"/>
                <a:gd name="T65" fmla="*/ 2147483647 h 269"/>
                <a:gd name="T66" fmla="*/ 2147483647 w 551"/>
                <a:gd name="T67" fmla="*/ 2147483647 h 269"/>
                <a:gd name="T68" fmla="*/ 2147483647 w 551"/>
                <a:gd name="T69" fmla="*/ 2147483647 h 269"/>
                <a:gd name="T70" fmla="*/ 2147483647 w 551"/>
                <a:gd name="T71" fmla="*/ 2147483647 h 269"/>
                <a:gd name="T72" fmla="*/ 2147483647 w 551"/>
                <a:gd name="T73" fmla="*/ 2147483647 h 269"/>
                <a:gd name="T74" fmla="*/ 2147483647 w 551"/>
                <a:gd name="T75" fmla="*/ 2147483647 h 269"/>
                <a:gd name="T76" fmla="*/ 2147483647 w 551"/>
                <a:gd name="T77" fmla="*/ 2147483647 h 269"/>
                <a:gd name="T78" fmla="*/ 2147483647 w 551"/>
                <a:gd name="T79" fmla="*/ 2147483647 h 269"/>
                <a:gd name="T80" fmla="*/ 2147483647 w 551"/>
                <a:gd name="T81" fmla="*/ 2147483647 h 269"/>
                <a:gd name="T82" fmla="*/ 2147483647 w 551"/>
                <a:gd name="T83" fmla="*/ 2147483647 h 269"/>
                <a:gd name="T84" fmla="*/ 2147483647 w 551"/>
                <a:gd name="T85" fmla="*/ 2147483647 h 269"/>
                <a:gd name="T86" fmla="*/ 2147483647 w 551"/>
                <a:gd name="T87" fmla="*/ 2147483647 h 269"/>
                <a:gd name="T88" fmla="*/ 2147483647 w 551"/>
                <a:gd name="T89" fmla="*/ 2147483647 h 269"/>
                <a:gd name="T90" fmla="*/ 2147483647 w 551"/>
                <a:gd name="T91" fmla="*/ 2147483647 h 269"/>
                <a:gd name="T92" fmla="*/ 2147483647 w 551"/>
                <a:gd name="T93" fmla="*/ 2147483647 h 269"/>
                <a:gd name="T94" fmla="*/ 2147483647 w 551"/>
                <a:gd name="T95" fmla="*/ 2147483647 h 269"/>
                <a:gd name="T96" fmla="*/ 2147483647 w 551"/>
                <a:gd name="T97" fmla="*/ 2147483647 h 269"/>
                <a:gd name="T98" fmla="*/ 2147483647 w 551"/>
                <a:gd name="T99" fmla="*/ 2147483647 h 269"/>
                <a:gd name="T100" fmla="*/ 2147483647 w 551"/>
                <a:gd name="T101" fmla="*/ 2147483647 h 269"/>
                <a:gd name="T102" fmla="*/ 2147483647 w 551"/>
                <a:gd name="T103" fmla="*/ 2147483647 h 269"/>
                <a:gd name="T104" fmla="*/ 2147483647 w 551"/>
                <a:gd name="T105" fmla="*/ 2147483647 h 269"/>
                <a:gd name="T106" fmla="*/ 2147483647 w 551"/>
                <a:gd name="T107" fmla="*/ 2147483647 h 269"/>
                <a:gd name="T108" fmla="*/ 2147483647 w 551"/>
                <a:gd name="T109" fmla="*/ 2147483647 h 26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51"/>
                <a:gd name="T166" fmla="*/ 0 h 269"/>
                <a:gd name="T167" fmla="*/ 551 w 551"/>
                <a:gd name="T168" fmla="*/ 269 h 26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51" h="269">
                  <a:moveTo>
                    <a:pt x="551" y="153"/>
                  </a:moveTo>
                  <a:lnTo>
                    <a:pt x="551" y="153"/>
                  </a:lnTo>
                  <a:lnTo>
                    <a:pt x="548" y="168"/>
                  </a:lnTo>
                  <a:lnTo>
                    <a:pt x="541" y="182"/>
                  </a:lnTo>
                  <a:lnTo>
                    <a:pt x="535" y="195"/>
                  </a:lnTo>
                  <a:lnTo>
                    <a:pt x="528" y="207"/>
                  </a:lnTo>
                  <a:lnTo>
                    <a:pt x="518" y="217"/>
                  </a:lnTo>
                  <a:lnTo>
                    <a:pt x="509" y="227"/>
                  </a:lnTo>
                  <a:lnTo>
                    <a:pt x="499" y="234"/>
                  </a:lnTo>
                  <a:lnTo>
                    <a:pt x="487" y="239"/>
                  </a:lnTo>
                  <a:lnTo>
                    <a:pt x="461" y="244"/>
                  </a:lnTo>
                  <a:lnTo>
                    <a:pt x="428" y="247"/>
                  </a:lnTo>
                  <a:lnTo>
                    <a:pt x="389" y="251"/>
                  </a:lnTo>
                  <a:lnTo>
                    <a:pt x="350" y="254"/>
                  </a:lnTo>
                  <a:lnTo>
                    <a:pt x="281" y="256"/>
                  </a:lnTo>
                  <a:lnTo>
                    <a:pt x="252" y="256"/>
                  </a:lnTo>
                  <a:lnTo>
                    <a:pt x="230" y="264"/>
                  </a:lnTo>
                  <a:lnTo>
                    <a:pt x="221" y="266"/>
                  </a:lnTo>
                  <a:lnTo>
                    <a:pt x="211" y="267"/>
                  </a:lnTo>
                  <a:lnTo>
                    <a:pt x="201" y="269"/>
                  </a:lnTo>
                  <a:lnTo>
                    <a:pt x="201" y="267"/>
                  </a:lnTo>
                  <a:lnTo>
                    <a:pt x="201" y="262"/>
                  </a:lnTo>
                  <a:lnTo>
                    <a:pt x="199" y="257"/>
                  </a:lnTo>
                  <a:lnTo>
                    <a:pt x="196" y="254"/>
                  </a:lnTo>
                  <a:lnTo>
                    <a:pt x="193" y="251"/>
                  </a:lnTo>
                  <a:lnTo>
                    <a:pt x="181" y="244"/>
                  </a:lnTo>
                  <a:lnTo>
                    <a:pt x="168" y="234"/>
                  </a:lnTo>
                  <a:lnTo>
                    <a:pt x="157" y="220"/>
                  </a:lnTo>
                  <a:lnTo>
                    <a:pt x="152" y="214"/>
                  </a:lnTo>
                  <a:lnTo>
                    <a:pt x="149" y="207"/>
                  </a:lnTo>
                  <a:lnTo>
                    <a:pt x="145" y="198"/>
                  </a:lnTo>
                  <a:lnTo>
                    <a:pt x="145" y="190"/>
                  </a:lnTo>
                  <a:lnTo>
                    <a:pt x="145" y="170"/>
                  </a:lnTo>
                  <a:lnTo>
                    <a:pt x="149" y="146"/>
                  </a:lnTo>
                  <a:lnTo>
                    <a:pt x="147" y="145"/>
                  </a:lnTo>
                  <a:lnTo>
                    <a:pt x="140" y="138"/>
                  </a:lnTo>
                  <a:lnTo>
                    <a:pt x="136" y="135"/>
                  </a:lnTo>
                  <a:lnTo>
                    <a:pt x="131" y="131"/>
                  </a:lnTo>
                  <a:lnTo>
                    <a:pt x="122" y="128"/>
                  </a:lnTo>
                  <a:lnTo>
                    <a:pt x="113" y="126"/>
                  </a:lnTo>
                  <a:lnTo>
                    <a:pt x="90" y="124"/>
                  </a:lnTo>
                  <a:lnTo>
                    <a:pt x="70" y="123"/>
                  </a:lnTo>
                  <a:lnTo>
                    <a:pt x="50" y="123"/>
                  </a:lnTo>
                  <a:lnTo>
                    <a:pt x="37" y="113"/>
                  </a:lnTo>
                  <a:lnTo>
                    <a:pt x="29" y="104"/>
                  </a:lnTo>
                  <a:lnTo>
                    <a:pt x="26" y="101"/>
                  </a:lnTo>
                  <a:lnTo>
                    <a:pt x="24" y="98"/>
                  </a:lnTo>
                  <a:lnTo>
                    <a:pt x="23" y="91"/>
                  </a:lnTo>
                  <a:lnTo>
                    <a:pt x="19" y="86"/>
                  </a:lnTo>
                  <a:lnTo>
                    <a:pt x="11" y="77"/>
                  </a:lnTo>
                  <a:lnTo>
                    <a:pt x="8" y="72"/>
                  </a:lnTo>
                  <a:lnTo>
                    <a:pt x="6" y="69"/>
                  </a:lnTo>
                  <a:lnTo>
                    <a:pt x="6" y="66"/>
                  </a:lnTo>
                  <a:lnTo>
                    <a:pt x="8" y="61"/>
                  </a:lnTo>
                  <a:lnTo>
                    <a:pt x="10" y="54"/>
                  </a:lnTo>
                  <a:lnTo>
                    <a:pt x="11" y="49"/>
                  </a:lnTo>
                  <a:lnTo>
                    <a:pt x="10" y="46"/>
                  </a:lnTo>
                  <a:lnTo>
                    <a:pt x="5" y="42"/>
                  </a:lnTo>
                  <a:lnTo>
                    <a:pt x="3" y="40"/>
                  </a:lnTo>
                  <a:lnTo>
                    <a:pt x="1" y="35"/>
                  </a:lnTo>
                  <a:lnTo>
                    <a:pt x="0" y="24"/>
                  </a:lnTo>
                  <a:lnTo>
                    <a:pt x="1" y="7"/>
                  </a:lnTo>
                  <a:lnTo>
                    <a:pt x="44" y="0"/>
                  </a:lnTo>
                  <a:lnTo>
                    <a:pt x="52" y="7"/>
                  </a:lnTo>
                  <a:lnTo>
                    <a:pt x="60" y="12"/>
                  </a:lnTo>
                  <a:lnTo>
                    <a:pt x="73" y="17"/>
                  </a:lnTo>
                  <a:lnTo>
                    <a:pt x="75" y="29"/>
                  </a:lnTo>
                  <a:lnTo>
                    <a:pt x="77" y="37"/>
                  </a:lnTo>
                  <a:lnTo>
                    <a:pt x="78" y="44"/>
                  </a:lnTo>
                  <a:lnTo>
                    <a:pt x="83" y="52"/>
                  </a:lnTo>
                  <a:lnTo>
                    <a:pt x="90" y="59"/>
                  </a:lnTo>
                  <a:lnTo>
                    <a:pt x="98" y="67"/>
                  </a:lnTo>
                  <a:lnTo>
                    <a:pt x="108" y="74"/>
                  </a:lnTo>
                  <a:lnTo>
                    <a:pt x="140" y="94"/>
                  </a:lnTo>
                  <a:lnTo>
                    <a:pt x="157" y="103"/>
                  </a:lnTo>
                  <a:lnTo>
                    <a:pt x="162" y="104"/>
                  </a:lnTo>
                  <a:lnTo>
                    <a:pt x="167" y="104"/>
                  </a:lnTo>
                  <a:lnTo>
                    <a:pt x="176" y="101"/>
                  </a:lnTo>
                  <a:lnTo>
                    <a:pt x="185" y="98"/>
                  </a:lnTo>
                  <a:lnTo>
                    <a:pt x="191" y="93"/>
                  </a:lnTo>
                  <a:lnTo>
                    <a:pt x="198" y="89"/>
                  </a:lnTo>
                  <a:lnTo>
                    <a:pt x="209" y="88"/>
                  </a:lnTo>
                  <a:lnTo>
                    <a:pt x="216" y="89"/>
                  </a:lnTo>
                  <a:lnTo>
                    <a:pt x="217" y="91"/>
                  </a:lnTo>
                  <a:lnTo>
                    <a:pt x="217" y="94"/>
                  </a:lnTo>
                  <a:lnTo>
                    <a:pt x="214" y="98"/>
                  </a:lnTo>
                  <a:lnTo>
                    <a:pt x="206" y="106"/>
                  </a:lnTo>
                  <a:lnTo>
                    <a:pt x="196" y="111"/>
                  </a:lnTo>
                  <a:lnTo>
                    <a:pt x="194" y="113"/>
                  </a:lnTo>
                  <a:lnTo>
                    <a:pt x="194" y="114"/>
                  </a:lnTo>
                  <a:lnTo>
                    <a:pt x="201" y="118"/>
                  </a:lnTo>
                  <a:lnTo>
                    <a:pt x="211" y="123"/>
                  </a:lnTo>
                  <a:lnTo>
                    <a:pt x="227" y="128"/>
                  </a:lnTo>
                  <a:lnTo>
                    <a:pt x="245" y="131"/>
                  </a:lnTo>
                  <a:lnTo>
                    <a:pt x="268" y="135"/>
                  </a:lnTo>
                  <a:lnTo>
                    <a:pt x="291" y="138"/>
                  </a:lnTo>
                  <a:lnTo>
                    <a:pt x="317" y="140"/>
                  </a:lnTo>
                  <a:lnTo>
                    <a:pt x="365" y="141"/>
                  </a:lnTo>
                  <a:lnTo>
                    <a:pt x="402" y="143"/>
                  </a:lnTo>
                  <a:lnTo>
                    <a:pt x="428" y="141"/>
                  </a:lnTo>
                  <a:lnTo>
                    <a:pt x="438" y="140"/>
                  </a:lnTo>
                  <a:lnTo>
                    <a:pt x="445" y="136"/>
                  </a:lnTo>
                  <a:lnTo>
                    <a:pt x="448" y="133"/>
                  </a:lnTo>
                  <a:lnTo>
                    <a:pt x="451" y="133"/>
                  </a:lnTo>
                  <a:lnTo>
                    <a:pt x="455" y="133"/>
                  </a:lnTo>
                  <a:lnTo>
                    <a:pt x="456" y="138"/>
                  </a:lnTo>
                  <a:lnTo>
                    <a:pt x="456" y="143"/>
                  </a:lnTo>
                  <a:lnTo>
                    <a:pt x="455" y="148"/>
                  </a:lnTo>
                  <a:lnTo>
                    <a:pt x="455" y="151"/>
                  </a:lnTo>
                  <a:lnTo>
                    <a:pt x="456" y="155"/>
                  </a:lnTo>
                  <a:lnTo>
                    <a:pt x="458" y="156"/>
                  </a:lnTo>
                  <a:lnTo>
                    <a:pt x="466" y="158"/>
                  </a:lnTo>
                  <a:lnTo>
                    <a:pt x="473" y="158"/>
                  </a:lnTo>
                  <a:lnTo>
                    <a:pt x="476" y="156"/>
                  </a:lnTo>
                  <a:lnTo>
                    <a:pt x="481" y="155"/>
                  </a:lnTo>
                  <a:lnTo>
                    <a:pt x="482" y="151"/>
                  </a:lnTo>
                  <a:lnTo>
                    <a:pt x="486" y="145"/>
                  </a:lnTo>
                  <a:lnTo>
                    <a:pt x="489" y="138"/>
                  </a:lnTo>
                  <a:lnTo>
                    <a:pt x="491" y="135"/>
                  </a:lnTo>
                  <a:lnTo>
                    <a:pt x="494" y="135"/>
                  </a:lnTo>
                  <a:lnTo>
                    <a:pt x="499" y="135"/>
                  </a:lnTo>
                  <a:lnTo>
                    <a:pt x="502" y="136"/>
                  </a:lnTo>
                  <a:lnTo>
                    <a:pt x="510" y="141"/>
                  </a:lnTo>
                  <a:lnTo>
                    <a:pt x="512" y="145"/>
                  </a:lnTo>
                  <a:lnTo>
                    <a:pt x="514" y="148"/>
                  </a:lnTo>
                  <a:lnTo>
                    <a:pt x="514" y="151"/>
                  </a:lnTo>
                  <a:lnTo>
                    <a:pt x="515" y="153"/>
                  </a:lnTo>
                  <a:lnTo>
                    <a:pt x="522" y="151"/>
                  </a:lnTo>
                  <a:lnTo>
                    <a:pt x="530" y="146"/>
                  </a:lnTo>
                  <a:lnTo>
                    <a:pt x="535" y="141"/>
                  </a:lnTo>
                  <a:lnTo>
                    <a:pt x="538" y="136"/>
                  </a:lnTo>
                  <a:lnTo>
                    <a:pt x="540" y="136"/>
                  </a:lnTo>
                  <a:lnTo>
                    <a:pt x="543" y="136"/>
                  </a:lnTo>
                  <a:lnTo>
                    <a:pt x="546" y="136"/>
                  </a:lnTo>
                  <a:lnTo>
                    <a:pt x="548" y="140"/>
                  </a:lnTo>
                  <a:lnTo>
                    <a:pt x="550" y="145"/>
                  </a:lnTo>
                  <a:lnTo>
                    <a:pt x="551" y="153"/>
                  </a:lnTo>
                  <a:close/>
                </a:path>
              </a:pathLst>
            </a:custGeom>
            <a:solidFill>
              <a:srgbClr val="4A2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31" name="Freeform 26"/>
            <p:cNvSpPr>
              <a:spLocks noEditPoints="1"/>
            </p:cNvSpPr>
            <p:nvPr/>
          </p:nvSpPr>
          <p:spPr bwMode="auto">
            <a:xfrm>
              <a:off x="5638801" y="3144838"/>
              <a:ext cx="879475" cy="427037"/>
            </a:xfrm>
            <a:custGeom>
              <a:avLst/>
              <a:gdLst>
                <a:gd name="T0" fmla="*/ 2147483647 w 554"/>
                <a:gd name="T1" fmla="*/ 2147483647 h 269"/>
                <a:gd name="T2" fmla="*/ 2147483647 w 554"/>
                <a:gd name="T3" fmla="*/ 2147483647 h 269"/>
                <a:gd name="T4" fmla="*/ 2147483647 w 554"/>
                <a:gd name="T5" fmla="*/ 2147483647 h 269"/>
                <a:gd name="T6" fmla="*/ 2147483647 w 554"/>
                <a:gd name="T7" fmla="*/ 2147483647 h 269"/>
                <a:gd name="T8" fmla="*/ 2147483647 w 554"/>
                <a:gd name="T9" fmla="*/ 2147483647 h 269"/>
                <a:gd name="T10" fmla="*/ 2147483647 w 554"/>
                <a:gd name="T11" fmla="*/ 2147483647 h 269"/>
                <a:gd name="T12" fmla="*/ 2147483647 w 554"/>
                <a:gd name="T13" fmla="*/ 2147483647 h 269"/>
                <a:gd name="T14" fmla="*/ 2147483647 w 554"/>
                <a:gd name="T15" fmla="*/ 2147483647 h 269"/>
                <a:gd name="T16" fmla="*/ 2147483647 w 554"/>
                <a:gd name="T17" fmla="*/ 2147483647 h 269"/>
                <a:gd name="T18" fmla="*/ 2147483647 w 554"/>
                <a:gd name="T19" fmla="*/ 2147483647 h 269"/>
                <a:gd name="T20" fmla="*/ 2147483647 w 554"/>
                <a:gd name="T21" fmla="*/ 2147483647 h 269"/>
                <a:gd name="T22" fmla="*/ 2147483647 w 554"/>
                <a:gd name="T23" fmla="*/ 2147483647 h 269"/>
                <a:gd name="T24" fmla="*/ 2147483647 w 554"/>
                <a:gd name="T25" fmla="*/ 2147483647 h 269"/>
                <a:gd name="T26" fmla="*/ 2147483647 w 554"/>
                <a:gd name="T27" fmla="*/ 2147483647 h 269"/>
                <a:gd name="T28" fmla="*/ 2147483647 w 554"/>
                <a:gd name="T29" fmla="*/ 2147483647 h 269"/>
                <a:gd name="T30" fmla="*/ 2147483647 w 554"/>
                <a:gd name="T31" fmla="*/ 2147483647 h 269"/>
                <a:gd name="T32" fmla="*/ 2147483647 w 554"/>
                <a:gd name="T33" fmla="*/ 2147483647 h 269"/>
                <a:gd name="T34" fmla="*/ 2147483647 w 554"/>
                <a:gd name="T35" fmla="*/ 2147483647 h 269"/>
                <a:gd name="T36" fmla="*/ 2147483647 w 554"/>
                <a:gd name="T37" fmla="*/ 2147483647 h 269"/>
                <a:gd name="T38" fmla="*/ 2147483647 w 554"/>
                <a:gd name="T39" fmla="*/ 2147483647 h 269"/>
                <a:gd name="T40" fmla="*/ 2147483647 w 554"/>
                <a:gd name="T41" fmla="*/ 2147483647 h 269"/>
                <a:gd name="T42" fmla="*/ 2147483647 w 554"/>
                <a:gd name="T43" fmla="*/ 2147483647 h 269"/>
                <a:gd name="T44" fmla="*/ 2147483647 w 554"/>
                <a:gd name="T45" fmla="*/ 2147483647 h 269"/>
                <a:gd name="T46" fmla="*/ 2147483647 w 554"/>
                <a:gd name="T47" fmla="*/ 2147483647 h 269"/>
                <a:gd name="T48" fmla="*/ 2147483647 w 554"/>
                <a:gd name="T49" fmla="*/ 2147483647 h 269"/>
                <a:gd name="T50" fmla="*/ 2147483647 w 554"/>
                <a:gd name="T51" fmla="*/ 2147483647 h 269"/>
                <a:gd name="T52" fmla="*/ 2147483647 w 554"/>
                <a:gd name="T53" fmla="*/ 2147483647 h 269"/>
                <a:gd name="T54" fmla="*/ 2147483647 w 554"/>
                <a:gd name="T55" fmla="*/ 2147483647 h 269"/>
                <a:gd name="T56" fmla="*/ 2147483647 w 554"/>
                <a:gd name="T57" fmla="*/ 2147483647 h 269"/>
                <a:gd name="T58" fmla="*/ 2147483647 w 554"/>
                <a:gd name="T59" fmla="*/ 2147483647 h 269"/>
                <a:gd name="T60" fmla="*/ 2147483647 w 554"/>
                <a:gd name="T61" fmla="*/ 2147483647 h 269"/>
                <a:gd name="T62" fmla="*/ 2147483647 w 554"/>
                <a:gd name="T63" fmla="*/ 2147483647 h 269"/>
                <a:gd name="T64" fmla="*/ 2147483647 w 554"/>
                <a:gd name="T65" fmla="*/ 2147483647 h 269"/>
                <a:gd name="T66" fmla="*/ 2147483647 w 554"/>
                <a:gd name="T67" fmla="*/ 2147483647 h 269"/>
                <a:gd name="T68" fmla="*/ 2147483647 w 554"/>
                <a:gd name="T69" fmla="*/ 2147483647 h 269"/>
                <a:gd name="T70" fmla="*/ 2147483647 w 554"/>
                <a:gd name="T71" fmla="*/ 2147483647 h 269"/>
                <a:gd name="T72" fmla="*/ 2147483647 w 554"/>
                <a:gd name="T73" fmla="*/ 2147483647 h 269"/>
                <a:gd name="T74" fmla="*/ 2147483647 w 554"/>
                <a:gd name="T75" fmla="*/ 2147483647 h 269"/>
                <a:gd name="T76" fmla="*/ 2147483647 w 554"/>
                <a:gd name="T77" fmla="*/ 2147483647 h 269"/>
                <a:gd name="T78" fmla="*/ 2147483647 w 554"/>
                <a:gd name="T79" fmla="*/ 2147483647 h 269"/>
                <a:gd name="T80" fmla="*/ 2147483647 w 554"/>
                <a:gd name="T81" fmla="*/ 2147483647 h 269"/>
                <a:gd name="T82" fmla="*/ 2147483647 w 554"/>
                <a:gd name="T83" fmla="*/ 2147483647 h 269"/>
                <a:gd name="T84" fmla="*/ 2147483647 w 554"/>
                <a:gd name="T85" fmla="*/ 2147483647 h 269"/>
                <a:gd name="T86" fmla="*/ 2147483647 w 554"/>
                <a:gd name="T87" fmla="*/ 2147483647 h 269"/>
                <a:gd name="T88" fmla="*/ 2147483647 w 554"/>
                <a:gd name="T89" fmla="*/ 2147483647 h 269"/>
                <a:gd name="T90" fmla="*/ 2147483647 w 554"/>
                <a:gd name="T91" fmla="*/ 2147483647 h 269"/>
                <a:gd name="T92" fmla="*/ 2147483647 w 554"/>
                <a:gd name="T93" fmla="*/ 2147483647 h 269"/>
                <a:gd name="T94" fmla="*/ 2147483647 w 554"/>
                <a:gd name="T95" fmla="*/ 2147483647 h 269"/>
                <a:gd name="T96" fmla="*/ 2147483647 w 554"/>
                <a:gd name="T97" fmla="*/ 2147483647 h 269"/>
                <a:gd name="T98" fmla="*/ 2147483647 w 554"/>
                <a:gd name="T99" fmla="*/ 2147483647 h 269"/>
                <a:gd name="T100" fmla="*/ 2147483647 w 554"/>
                <a:gd name="T101" fmla="*/ 2147483647 h 269"/>
                <a:gd name="T102" fmla="*/ 2147483647 w 554"/>
                <a:gd name="T103" fmla="*/ 2147483647 h 269"/>
                <a:gd name="T104" fmla="*/ 2147483647 w 554"/>
                <a:gd name="T105" fmla="*/ 2147483647 h 269"/>
                <a:gd name="T106" fmla="*/ 2147483647 w 554"/>
                <a:gd name="T107" fmla="*/ 2147483647 h 269"/>
                <a:gd name="T108" fmla="*/ 2147483647 w 554"/>
                <a:gd name="T109" fmla="*/ 2147483647 h 269"/>
                <a:gd name="T110" fmla="*/ 2147483647 w 554"/>
                <a:gd name="T111" fmla="*/ 2147483647 h 269"/>
                <a:gd name="T112" fmla="*/ 2147483647 w 554"/>
                <a:gd name="T113" fmla="*/ 2147483647 h 269"/>
                <a:gd name="T114" fmla="*/ 2147483647 w 554"/>
                <a:gd name="T115" fmla="*/ 2147483647 h 269"/>
                <a:gd name="T116" fmla="*/ 2147483647 w 554"/>
                <a:gd name="T117" fmla="*/ 2147483647 h 269"/>
                <a:gd name="T118" fmla="*/ 2147483647 w 554"/>
                <a:gd name="T119" fmla="*/ 2147483647 h 269"/>
                <a:gd name="T120" fmla="*/ 2147483647 w 554"/>
                <a:gd name="T121" fmla="*/ 2147483647 h 269"/>
                <a:gd name="T122" fmla="*/ 2147483647 w 554"/>
                <a:gd name="T123" fmla="*/ 2147483647 h 2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54"/>
                <a:gd name="T187" fmla="*/ 0 h 269"/>
                <a:gd name="T188" fmla="*/ 554 w 554"/>
                <a:gd name="T189" fmla="*/ 269 h 2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54" h="269">
                  <a:moveTo>
                    <a:pt x="554" y="138"/>
                  </a:moveTo>
                  <a:lnTo>
                    <a:pt x="554" y="140"/>
                  </a:lnTo>
                  <a:lnTo>
                    <a:pt x="554" y="138"/>
                  </a:lnTo>
                  <a:close/>
                  <a:moveTo>
                    <a:pt x="553" y="145"/>
                  </a:moveTo>
                  <a:lnTo>
                    <a:pt x="553" y="145"/>
                  </a:lnTo>
                  <a:lnTo>
                    <a:pt x="550" y="160"/>
                  </a:lnTo>
                  <a:lnTo>
                    <a:pt x="545" y="175"/>
                  </a:lnTo>
                  <a:lnTo>
                    <a:pt x="538" y="190"/>
                  </a:lnTo>
                  <a:lnTo>
                    <a:pt x="530" y="203"/>
                  </a:lnTo>
                  <a:lnTo>
                    <a:pt x="522" y="215"/>
                  </a:lnTo>
                  <a:lnTo>
                    <a:pt x="510" y="225"/>
                  </a:lnTo>
                  <a:lnTo>
                    <a:pt x="499" y="234"/>
                  </a:lnTo>
                  <a:lnTo>
                    <a:pt x="487" y="239"/>
                  </a:lnTo>
                  <a:lnTo>
                    <a:pt x="461" y="244"/>
                  </a:lnTo>
                  <a:lnTo>
                    <a:pt x="428" y="247"/>
                  </a:lnTo>
                  <a:lnTo>
                    <a:pt x="389" y="251"/>
                  </a:lnTo>
                  <a:lnTo>
                    <a:pt x="350" y="254"/>
                  </a:lnTo>
                  <a:lnTo>
                    <a:pt x="281" y="256"/>
                  </a:lnTo>
                  <a:lnTo>
                    <a:pt x="252" y="256"/>
                  </a:lnTo>
                  <a:lnTo>
                    <a:pt x="230" y="264"/>
                  </a:lnTo>
                  <a:lnTo>
                    <a:pt x="221" y="266"/>
                  </a:lnTo>
                  <a:lnTo>
                    <a:pt x="211" y="267"/>
                  </a:lnTo>
                  <a:lnTo>
                    <a:pt x="201" y="269"/>
                  </a:lnTo>
                  <a:lnTo>
                    <a:pt x="201" y="267"/>
                  </a:lnTo>
                  <a:lnTo>
                    <a:pt x="201" y="262"/>
                  </a:lnTo>
                  <a:lnTo>
                    <a:pt x="199" y="257"/>
                  </a:lnTo>
                  <a:lnTo>
                    <a:pt x="196" y="254"/>
                  </a:lnTo>
                  <a:lnTo>
                    <a:pt x="193" y="251"/>
                  </a:lnTo>
                  <a:lnTo>
                    <a:pt x="181" y="244"/>
                  </a:lnTo>
                  <a:lnTo>
                    <a:pt x="168" y="234"/>
                  </a:lnTo>
                  <a:lnTo>
                    <a:pt x="157" y="220"/>
                  </a:lnTo>
                  <a:lnTo>
                    <a:pt x="152" y="214"/>
                  </a:lnTo>
                  <a:lnTo>
                    <a:pt x="149" y="207"/>
                  </a:lnTo>
                  <a:lnTo>
                    <a:pt x="145" y="198"/>
                  </a:lnTo>
                  <a:lnTo>
                    <a:pt x="145" y="190"/>
                  </a:lnTo>
                  <a:lnTo>
                    <a:pt x="145" y="170"/>
                  </a:lnTo>
                  <a:lnTo>
                    <a:pt x="149" y="146"/>
                  </a:lnTo>
                  <a:lnTo>
                    <a:pt x="147" y="145"/>
                  </a:lnTo>
                  <a:lnTo>
                    <a:pt x="140" y="138"/>
                  </a:lnTo>
                  <a:lnTo>
                    <a:pt x="136" y="135"/>
                  </a:lnTo>
                  <a:lnTo>
                    <a:pt x="131" y="131"/>
                  </a:lnTo>
                  <a:lnTo>
                    <a:pt x="122" y="128"/>
                  </a:lnTo>
                  <a:lnTo>
                    <a:pt x="113" y="126"/>
                  </a:lnTo>
                  <a:lnTo>
                    <a:pt x="90" y="124"/>
                  </a:lnTo>
                  <a:lnTo>
                    <a:pt x="70" y="123"/>
                  </a:lnTo>
                  <a:lnTo>
                    <a:pt x="50" y="123"/>
                  </a:lnTo>
                  <a:lnTo>
                    <a:pt x="37" y="113"/>
                  </a:lnTo>
                  <a:lnTo>
                    <a:pt x="29" y="104"/>
                  </a:lnTo>
                  <a:lnTo>
                    <a:pt x="26" y="101"/>
                  </a:lnTo>
                  <a:lnTo>
                    <a:pt x="24" y="98"/>
                  </a:lnTo>
                  <a:lnTo>
                    <a:pt x="23" y="91"/>
                  </a:lnTo>
                  <a:lnTo>
                    <a:pt x="19" y="86"/>
                  </a:lnTo>
                  <a:lnTo>
                    <a:pt x="11" y="77"/>
                  </a:lnTo>
                  <a:lnTo>
                    <a:pt x="8" y="72"/>
                  </a:lnTo>
                  <a:lnTo>
                    <a:pt x="6" y="69"/>
                  </a:lnTo>
                  <a:lnTo>
                    <a:pt x="6" y="66"/>
                  </a:lnTo>
                  <a:lnTo>
                    <a:pt x="8" y="61"/>
                  </a:lnTo>
                  <a:lnTo>
                    <a:pt x="10" y="54"/>
                  </a:lnTo>
                  <a:lnTo>
                    <a:pt x="11" y="49"/>
                  </a:lnTo>
                  <a:lnTo>
                    <a:pt x="10" y="46"/>
                  </a:lnTo>
                  <a:lnTo>
                    <a:pt x="5" y="42"/>
                  </a:lnTo>
                  <a:lnTo>
                    <a:pt x="3" y="40"/>
                  </a:lnTo>
                  <a:lnTo>
                    <a:pt x="1" y="35"/>
                  </a:lnTo>
                  <a:lnTo>
                    <a:pt x="0" y="24"/>
                  </a:lnTo>
                  <a:lnTo>
                    <a:pt x="1" y="7"/>
                  </a:lnTo>
                  <a:lnTo>
                    <a:pt x="44" y="0"/>
                  </a:lnTo>
                  <a:lnTo>
                    <a:pt x="47" y="3"/>
                  </a:lnTo>
                  <a:lnTo>
                    <a:pt x="55" y="9"/>
                  </a:lnTo>
                  <a:lnTo>
                    <a:pt x="68" y="14"/>
                  </a:lnTo>
                  <a:lnTo>
                    <a:pt x="88" y="19"/>
                  </a:lnTo>
                  <a:lnTo>
                    <a:pt x="121" y="24"/>
                  </a:lnTo>
                  <a:lnTo>
                    <a:pt x="136" y="24"/>
                  </a:lnTo>
                  <a:lnTo>
                    <a:pt x="149" y="22"/>
                  </a:lnTo>
                  <a:lnTo>
                    <a:pt x="124" y="29"/>
                  </a:lnTo>
                  <a:lnTo>
                    <a:pt x="101" y="25"/>
                  </a:lnTo>
                  <a:lnTo>
                    <a:pt x="83" y="24"/>
                  </a:lnTo>
                  <a:lnTo>
                    <a:pt x="65" y="25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60" y="24"/>
                  </a:lnTo>
                  <a:lnTo>
                    <a:pt x="60" y="22"/>
                  </a:lnTo>
                  <a:lnTo>
                    <a:pt x="54" y="20"/>
                  </a:lnTo>
                  <a:lnTo>
                    <a:pt x="26" y="24"/>
                  </a:lnTo>
                  <a:lnTo>
                    <a:pt x="13" y="25"/>
                  </a:lnTo>
                  <a:lnTo>
                    <a:pt x="21" y="22"/>
                  </a:lnTo>
                  <a:lnTo>
                    <a:pt x="39" y="15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2" y="9"/>
                  </a:lnTo>
                  <a:lnTo>
                    <a:pt x="32" y="10"/>
                  </a:lnTo>
                  <a:lnTo>
                    <a:pt x="13" y="12"/>
                  </a:lnTo>
                  <a:lnTo>
                    <a:pt x="8" y="14"/>
                  </a:lnTo>
                  <a:lnTo>
                    <a:pt x="8" y="19"/>
                  </a:lnTo>
                  <a:lnTo>
                    <a:pt x="8" y="32"/>
                  </a:lnTo>
                  <a:lnTo>
                    <a:pt x="10" y="39"/>
                  </a:lnTo>
                  <a:lnTo>
                    <a:pt x="13" y="40"/>
                  </a:lnTo>
                  <a:lnTo>
                    <a:pt x="16" y="40"/>
                  </a:lnTo>
                  <a:lnTo>
                    <a:pt x="31" y="40"/>
                  </a:lnTo>
                  <a:lnTo>
                    <a:pt x="34" y="42"/>
                  </a:lnTo>
                  <a:lnTo>
                    <a:pt x="28" y="46"/>
                  </a:lnTo>
                  <a:lnTo>
                    <a:pt x="21" y="47"/>
                  </a:lnTo>
                  <a:lnTo>
                    <a:pt x="19" y="49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21" y="57"/>
                  </a:lnTo>
                  <a:lnTo>
                    <a:pt x="29" y="61"/>
                  </a:lnTo>
                  <a:lnTo>
                    <a:pt x="46" y="64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1" y="69"/>
                  </a:lnTo>
                  <a:lnTo>
                    <a:pt x="31" y="72"/>
                  </a:lnTo>
                  <a:lnTo>
                    <a:pt x="26" y="77"/>
                  </a:lnTo>
                  <a:lnTo>
                    <a:pt x="26" y="79"/>
                  </a:lnTo>
                  <a:lnTo>
                    <a:pt x="26" y="81"/>
                  </a:lnTo>
                  <a:lnTo>
                    <a:pt x="31" y="86"/>
                  </a:lnTo>
                  <a:lnTo>
                    <a:pt x="34" y="88"/>
                  </a:lnTo>
                  <a:lnTo>
                    <a:pt x="36" y="91"/>
                  </a:lnTo>
                  <a:lnTo>
                    <a:pt x="42" y="99"/>
                  </a:lnTo>
                  <a:lnTo>
                    <a:pt x="47" y="103"/>
                  </a:lnTo>
                  <a:lnTo>
                    <a:pt x="54" y="106"/>
                  </a:lnTo>
                  <a:lnTo>
                    <a:pt x="64" y="109"/>
                  </a:lnTo>
                  <a:lnTo>
                    <a:pt x="77" y="111"/>
                  </a:lnTo>
                  <a:lnTo>
                    <a:pt x="106" y="114"/>
                  </a:lnTo>
                  <a:lnTo>
                    <a:pt x="131" y="116"/>
                  </a:lnTo>
                  <a:lnTo>
                    <a:pt x="142" y="116"/>
                  </a:lnTo>
                  <a:lnTo>
                    <a:pt x="152" y="114"/>
                  </a:lnTo>
                  <a:lnTo>
                    <a:pt x="163" y="113"/>
                  </a:lnTo>
                  <a:lnTo>
                    <a:pt x="175" y="108"/>
                  </a:lnTo>
                  <a:lnTo>
                    <a:pt x="193" y="96"/>
                  </a:lnTo>
                  <a:lnTo>
                    <a:pt x="201" y="89"/>
                  </a:lnTo>
                  <a:lnTo>
                    <a:pt x="204" y="86"/>
                  </a:lnTo>
                  <a:lnTo>
                    <a:pt x="209" y="88"/>
                  </a:lnTo>
                  <a:lnTo>
                    <a:pt x="211" y="89"/>
                  </a:lnTo>
                  <a:lnTo>
                    <a:pt x="212" y="91"/>
                  </a:lnTo>
                  <a:lnTo>
                    <a:pt x="212" y="94"/>
                  </a:lnTo>
                  <a:lnTo>
                    <a:pt x="209" y="96"/>
                  </a:lnTo>
                  <a:lnTo>
                    <a:pt x="198" y="104"/>
                  </a:lnTo>
                  <a:lnTo>
                    <a:pt x="178" y="113"/>
                  </a:lnTo>
                  <a:lnTo>
                    <a:pt x="158" y="119"/>
                  </a:lnTo>
                  <a:lnTo>
                    <a:pt x="150" y="124"/>
                  </a:lnTo>
                  <a:lnTo>
                    <a:pt x="149" y="128"/>
                  </a:lnTo>
                  <a:lnTo>
                    <a:pt x="150" y="130"/>
                  </a:lnTo>
                  <a:lnTo>
                    <a:pt x="155" y="135"/>
                  </a:lnTo>
                  <a:lnTo>
                    <a:pt x="173" y="143"/>
                  </a:lnTo>
                  <a:lnTo>
                    <a:pt x="206" y="155"/>
                  </a:lnTo>
                  <a:lnTo>
                    <a:pt x="247" y="166"/>
                  </a:lnTo>
                  <a:lnTo>
                    <a:pt x="283" y="177"/>
                  </a:lnTo>
                  <a:lnTo>
                    <a:pt x="319" y="183"/>
                  </a:lnTo>
                  <a:lnTo>
                    <a:pt x="338" y="185"/>
                  </a:lnTo>
                  <a:lnTo>
                    <a:pt x="360" y="187"/>
                  </a:lnTo>
                  <a:lnTo>
                    <a:pt x="379" y="185"/>
                  </a:lnTo>
                  <a:lnTo>
                    <a:pt x="397" y="180"/>
                  </a:lnTo>
                  <a:lnTo>
                    <a:pt x="406" y="177"/>
                  </a:lnTo>
                  <a:lnTo>
                    <a:pt x="414" y="173"/>
                  </a:lnTo>
                  <a:lnTo>
                    <a:pt x="420" y="168"/>
                  </a:lnTo>
                  <a:lnTo>
                    <a:pt x="427" y="163"/>
                  </a:lnTo>
                  <a:lnTo>
                    <a:pt x="443" y="145"/>
                  </a:lnTo>
                  <a:lnTo>
                    <a:pt x="450" y="136"/>
                  </a:lnTo>
                  <a:lnTo>
                    <a:pt x="451" y="136"/>
                  </a:lnTo>
                  <a:lnTo>
                    <a:pt x="453" y="138"/>
                  </a:lnTo>
                  <a:lnTo>
                    <a:pt x="455" y="140"/>
                  </a:lnTo>
                  <a:lnTo>
                    <a:pt x="456" y="143"/>
                  </a:lnTo>
                  <a:lnTo>
                    <a:pt x="453" y="150"/>
                  </a:lnTo>
                  <a:lnTo>
                    <a:pt x="445" y="158"/>
                  </a:lnTo>
                  <a:lnTo>
                    <a:pt x="433" y="168"/>
                  </a:lnTo>
                  <a:lnTo>
                    <a:pt x="425" y="172"/>
                  </a:lnTo>
                  <a:lnTo>
                    <a:pt x="427" y="173"/>
                  </a:lnTo>
                  <a:lnTo>
                    <a:pt x="430" y="173"/>
                  </a:lnTo>
                  <a:lnTo>
                    <a:pt x="438" y="175"/>
                  </a:lnTo>
                  <a:lnTo>
                    <a:pt x="450" y="177"/>
                  </a:lnTo>
                  <a:lnTo>
                    <a:pt x="460" y="177"/>
                  </a:lnTo>
                  <a:lnTo>
                    <a:pt x="469" y="173"/>
                  </a:lnTo>
                  <a:lnTo>
                    <a:pt x="478" y="166"/>
                  </a:lnTo>
                  <a:lnTo>
                    <a:pt x="481" y="163"/>
                  </a:lnTo>
                  <a:lnTo>
                    <a:pt x="482" y="158"/>
                  </a:lnTo>
                  <a:lnTo>
                    <a:pt x="486" y="151"/>
                  </a:lnTo>
                  <a:lnTo>
                    <a:pt x="487" y="146"/>
                  </a:lnTo>
                  <a:lnTo>
                    <a:pt x="489" y="145"/>
                  </a:lnTo>
                  <a:lnTo>
                    <a:pt x="491" y="145"/>
                  </a:lnTo>
                  <a:lnTo>
                    <a:pt x="496" y="148"/>
                  </a:lnTo>
                  <a:lnTo>
                    <a:pt x="502" y="151"/>
                  </a:lnTo>
                  <a:lnTo>
                    <a:pt x="507" y="155"/>
                  </a:lnTo>
                  <a:lnTo>
                    <a:pt x="507" y="156"/>
                  </a:lnTo>
                  <a:lnTo>
                    <a:pt x="505" y="158"/>
                  </a:lnTo>
                  <a:lnTo>
                    <a:pt x="497" y="161"/>
                  </a:lnTo>
                  <a:lnTo>
                    <a:pt x="487" y="165"/>
                  </a:lnTo>
                  <a:lnTo>
                    <a:pt x="481" y="168"/>
                  </a:lnTo>
                  <a:lnTo>
                    <a:pt x="481" y="170"/>
                  </a:lnTo>
                  <a:lnTo>
                    <a:pt x="489" y="175"/>
                  </a:lnTo>
                  <a:lnTo>
                    <a:pt x="499" y="178"/>
                  </a:lnTo>
                  <a:lnTo>
                    <a:pt x="505" y="178"/>
                  </a:lnTo>
                  <a:lnTo>
                    <a:pt x="512" y="175"/>
                  </a:lnTo>
                  <a:lnTo>
                    <a:pt x="520" y="168"/>
                  </a:lnTo>
                  <a:lnTo>
                    <a:pt x="527" y="161"/>
                  </a:lnTo>
                  <a:lnTo>
                    <a:pt x="532" y="155"/>
                  </a:lnTo>
                  <a:lnTo>
                    <a:pt x="533" y="151"/>
                  </a:lnTo>
                  <a:lnTo>
                    <a:pt x="535" y="153"/>
                  </a:lnTo>
                  <a:lnTo>
                    <a:pt x="536" y="153"/>
                  </a:lnTo>
                  <a:lnTo>
                    <a:pt x="536" y="156"/>
                  </a:lnTo>
                  <a:lnTo>
                    <a:pt x="536" y="161"/>
                  </a:lnTo>
                  <a:lnTo>
                    <a:pt x="530" y="172"/>
                  </a:lnTo>
                  <a:lnTo>
                    <a:pt x="520" y="180"/>
                  </a:lnTo>
                  <a:lnTo>
                    <a:pt x="515" y="183"/>
                  </a:lnTo>
                  <a:lnTo>
                    <a:pt x="510" y="185"/>
                  </a:lnTo>
                  <a:lnTo>
                    <a:pt x="504" y="185"/>
                  </a:lnTo>
                  <a:lnTo>
                    <a:pt x="494" y="185"/>
                  </a:lnTo>
                  <a:lnTo>
                    <a:pt x="469" y="183"/>
                  </a:lnTo>
                  <a:lnTo>
                    <a:pt x="438" y="182"/>
                  </a:lnTo>
                  <a:lnTo>
                    <a:pt x="424" y="182"/>
                  </a:lnTo>
                  <a:lnTo>
                    <a:pt x="407" y="183"/>
                  </a:lnTo>
                  <a:lnTo>
                    <a:pt x="378" y="188"/>
                  </a:lnTo>
                  <a:lnTo>
                    <a:pt x="365" y="190"/>
                  </a:lnTo>
                  <a:lnTo>
                    <a:pt x="350" y="192"/>
                  </a:lnTo>
                  <a:lnTo>
                    <a:pt x="334" y="192"/>
                  </a:lnTo>
                  <a:lnTo>
                    <a:pt x="316" y="190"/>
                  </a:lnTo>
                  <a:lnTo>
                    <a:pt x="291" y="187"/>
                  </a:lnTo>
                  <a:lnTo>
                    <a:pt x="263" y="182"/>
                  </a:lnTo>
                  <a:lnTo>
                    <a:pt x="211" y="170"/>
                  </a:lnTo>
                  <a:lnTo>
                    <a:pt x="176" y="161"/>
                  </a:lnTo>
                  <a:lnTo>
                    <a:pt x="152" y="153"/>
                  </a:lnTo>
                  <a:lnTo>
                    <a:pt x="150" y="168"/>
                  </a:lnTo>
                  <a:lnTo>
                    <a:pt x="149" y="183"/>
                  </a:lnTo>
                  <a:lnTo>
                    <a:pt x="152" y="200"/>
                  </a:lnTo>
                  <a:lnTo>
                    <a:pt x="154" y="207"/>
                  </a:lnTo>
                  <a:lnTo>
                    <a:pt x="158" y="214"/>
                  </a:lnTo>
                  <a:lnTo>
                    <a:pt x="165" y="220"/>
                  </a:lnTo>
                  <a:lnTo>
                    <a:pt x="173" y="225"/>
                  </a:lnTo>
                  <a:lnTo>
                    <a:pt x="186" y="235"/>
                  </a:lnTo>
                  <a:lnTo>
                    <a:pt x="198" y="242"/>
                  </a:lnTo>
                  <a:lnTo>
                    <a:pt x="204" y="247"/>
                  </a:lnTo>
                  <a:lnTo>
                    <a:pt x="212" y="251"/>
                  </a:lnTo>
                  <a:lnTo>
                    <a:pt x="221" y="251"/>
                  </a:lnTo>
                  <a:lnTo>
                    <a:pt x="230" y="249"/>
                  </a:lnTo>
                  <a:lnTo>
                    <a:pt x="235" y="245"/>
                  </a:lnTo>
                  <a:lnTo>
                    <a:pt x="240" y="242"/>
                  </a:lnTo>
                  <a:lnTo>
                    <a:pt x="248" y="235"/>
                  </a:lnTo>
                  <a:lnTo>
                    <a:pt x="253" y="234"/>
                  </a:lnTo>
                  <a:lnTo>
                    <a:pt x="257" y="232"/>
                  </a:lnTo>
                  <a:lnTo>
                    <a:pt x="262" y="230"/>
                  </a:lnTo>
                  <a:lnTo>
                    <a:pt x="266" y="232"/>
                  </a:lnTo>
                  <a:lnTo>
                    <a:pt x="270" y="235"/>
                  </a:lnTo>
                  <a:lnTo>
                    <a:pt x="273" y="237"/>
                  </a:lnTo>
                  <a:lnTo>
                    <a:pt x="276" y="240"/>
                  </a:lnTo>
                  <a:lnTo>
                    <a:pt x="283" y="242"/>
                  </a:lnTo>
                  <a:lnTo>
                    <a:pt x="299" y="239"/>
                  </a:lnTo>
                  <a:lnTo>
                    <a:pt x="320" y="232"/>
                  </a:lnTo>
                  <a:lnTo>
                    <a:pt x="332" y="229"/>
                  </a:lnTo>
                  <a:lnTo>
                    <a:pt x="340" y="225"/>
                  </a:lnTo>
                  <a:lnTo>
                    <a:pt x="347" y="225"/>
                  </a:lnTo>
                  <a:lnTo>
                    <a:pt x="350" y="229"/>
                  </a:lnTo>
                  <a:lnTo>
                    <a:pt x="352" y="230"/>
                  </a:lnTo>
                  <a:lnTo>
                    <a:pt x="350" y="232"/>
                  </a:lnTo>
                  <a:lnTo>
                    <a:pt x="345" y="237"/>
                  </a:lnTo>
                  <a:lnTo>
                    <a:pt x="337" y="240"/>
                  </a:lnTo>
                  <a:lnTo>
                    <a:pt x="332" y="242"/>
                  </a:lnTo>
                  <a:lnTo>
                    <a:pt x="338" y="244"/>
                  </a:lnTo>
                  <a:lnTo>
                    <a:pt x="366" y="245"/>
                  </a:lnTo>
                  <a:lnTo>
                    <a:pt x="374" y="245"/>
                  </a:lnTo>
                  <a:lnTo>
                    <a:pt x="381" y="244"/>
                  </a:lnTo>
                  <a:lnTo>
                    <a:pt x="399" y="237"/>
                  </a:lnTo>
                  <a:lnTo>
                    <a:pt x="415" y="229"/>
                  </a:lnTo>
                  <a:lnTo>
                    <a:pt x="428" y="219"/>
                  </a:lnTo>
                  <a:lnTo>
                    <a:pt x="435" y="214"/>
                  </a:lnTo>
                  <a:lnTo>
                    <a:pt x="430" y="217"/>
                  </a:lnTo>
                  <a:lnTo>
                    <a:pt x="414" y="234"/>
                  </a:lnTo>
                  <a:lnTo>
                    <a:pt x="409" y="237"/>
                  </a:lnTo>
                  <a:lnTo>
                    <a:pt x="412" y="239"/>
                  </a:lnTo>
                  <a:lnTo>
                    <a:pt x="430" y="234"/>
                  </a:lnTo>
                  <a:lnTo>
                    <a:pt x="442" y="232"/>
                  </a:lnTo>
                  <a:lnTo>
                    <a:pt x="453" y="227"/>
                  </a:lnTo>
                  <a:lnTo>
                    <a:pt x="464" y="224"/>
                  </a:lnTo>
                  <a:lnTo>
                    <a:pt x="474" y="217"/>
                  </a:lnTo>
                  <a:lnTo>
                    <a:pt x="489" y="209"/>
                  </a:lnTo>
                  <a:lnTo>
                    <a:pt x="491" y="207"/>
                  </a:lnTo>
                  <a:lnTo>
                    <a:pt x="491" y="209"/>
                  </a:lnTo>
                  <a:lnTo>
                    <a:pt x="484" y="214"/>
                  </a:lnTo>
                  <a:lnTo>
                    <a:pt x="474" y="220"/>
                  </a:lnTo>
                  <a:lnTo>
                    <a:pt x="466" y="225"/>
                  </a:lnTo>
                  <a:lnTo>
                    <a:pt x="463" y="229"/>
                  </a:lnTo>
                  <a:lnTo>
                    <a:pt x="463" y="230"/>
                  </a:lnTo>
                  <a:lnTo>
                    <a:pt x="464" y="230"/>
                  </a:lnTo>
                  <a:lnTo>
                    <a:pt x="473" y="230"/>
                  </a:lnTo>
                  <a:lnTo>
                    <a:pt x="484" y="225"/>
                  </a:lnTo>
                  <a:lnTo>
                    <a:pt x="496" y="219"/>
                  </a:lnTo>
                  <a:lnTo>
                    <a:pt x="504" y="214"/>
                  </a:lnTo>
                  <a:lnTo>
                    <a:pt x="512" y="207"/>
                  </a:lnTo>
                  <a:lnTo>
                    <a:pt x="514" y="207"/>
                  </a:lnTo>
                  <a:lnTo>
                    <a:pt x="512" y="209"/>
                  </a:lnTo>
                  <a:lnTo>
                    <a:pt x="512" y="210"/>
                  </a:lnTo>
                  <a:lnTo>
                    <a:pt x="512" y="212"/>
                  </a:lnTo>
                  <a:lnTo>
                    <a:pt x="515" y="212"/>
                  </a:lnTo>
                  <a:lnTo>
                    <a:pt x="520" y="209"/>
                  </a:lnTo>
                  <a:lnTo>
                    <a:pt x="527" y="202"/>
                  </a:lnTo>
                  <a:lnTo>
                    <a:pt x="535" y="190"/>
                  </a:lnTo>
                  <a:lnTo>
                    <a:pt x="541" y="175"/>
                  </a:lnTo>
                  <a:lnTo>
                    <a:pt x="548" y="160"/>
                  </a:lnTo>
                  <a:lnTo>
                    <a:pt x="553" y="145"/>
                  </a:lnTo>
                  <a:close/>
                  <a:moveTo>
                    <a:pt x="152" y="22"/>
                  </a:moveTo>
                  <a:lnTo>
                    <a:pt x="152" y="22"/>
                  </a:lnTo>
                  <a:close/>
                </a:path>
              </a:pathLst>
            </a:custGeom>
            <a:solidFill>
              <a:srgbClr val="3521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32" name="Freeform 27"/>
            <p:cNvSpPr>
              <a:spLocks/>
            </p:cNvSpPr>
            <p:nvPr/>
          </p:nvSpPr>
          <p:spPr bwMode="auto">
            <a:xfrm>
              <a:off x="6183313" y="3140075"/>
              <a:ext cx="338138" cy="211137"/>
            </a:xfrm>
            <a:custGeom>
              <a:avLst/>
              <a:gdLst>
                <a:gd name="T0" fmla="*/ 2147483647 w 213"/>
                <a:gd name="T1" fmla="*/ 0 h 133"/>
                <a:gd name="T2" fmla="*/ 2147483647 w 213"/>
                <a:gd name="T3" fmla="*/ 0 h 133"/>
                <a:gd name="T4" fmla="*/ 2147483647 w 213"/>
                <a:gd name="T5" fmla="*/ 2147483647 h 133"/>
                <a:gd name="T6" fmla="*/ 2147483647 w 213"/>
                <a:gd name="T7" fmla="*/ 2147483647 h 133"/>
                <a:gd name="T8" fmla="*/ 2147483647 w 213"/>
                <a:gd name="T9" fmla="*/ 2147483647 h 133"/>
                <a:gd name="T10" fmla="*/ 2147483647 w 213"/>
                <a:gd name="T11" fmla="*/ 2147483647 h 133"/>
                <a:gd name="T12" fmla="*/ 2147483647 w 213"/>
                <a:gd name="T13" fmla="*/ 2147483647 h 133"/>
                <a:gd name="T14" fmla="*/ 2147483647 w 213"/>
                <a:gd name="T15" fmla="*/ 2147483647 h 133"/>
                <a:gd name="T16" fmla="*/ 2147483647 w 213"/>
                <a:gd name="T17" fmla="*/ 2147483647 h 133"/>
                <a:gd name="T18" fmla="*/ 2147483647 w 213"/>
                <a:gd name="T19" fmla="*/ 2147483647 h 133"/>
                <a:gd name="T20" fmla="*/ 2147483647 w 213"/>
                <a:gd name="T21" fmla="*/ 2147483647 h 133"/>
                <a:gd name="T22" fmla="*/ 2147483647 w 213"/>
                <a:gd name="T23" fmla="*/ 2147483647 h 133"/>
                <a:gd name="T24" fmla="*/ 2147483647 w 213"/>
                <a:gd name="T25" fmla="*/ 2147483647 h 133"/>
                <a:gd name="T26" fmla="*/ 2147483647 w 213"/>
                <a:gd name="T27" fmla="*/ 2147483647 h 133"/>
                <a:gd name="T28" fmla="*/ 2147483647 w 213"/>
                <a:gd name="T29" fmla="*/ 2147483647 h 133"/>
                <a:gd name="T30" fmla="*/ 2147483647 w 213"/>
                <a:gd name="T31" fmla="*/ 2147483647 h 133"/>
                <a:gd name="T32" fmla="*/ 2147483647 w 213"/>
                <a:gd name="T33" fmla="*/ 2147483647 h 133"/>
                <a:gd name="T34" fmla="*/ 2147483647 w 213"/>
                <a:gd name="T35" fmla="*/ 2147483647 h 133"/>
                <a:gd name="T36" fmla="*/ 2147483647 w 213"/>
                <a:gd name="T37" fmla="*/ 2147483647 h 133"/>
                <a:gd name="T38" fmla="*/ 2147483647 w 213"/>
                <a:gd name="T39" fmla="*/ 2147483647 h 133"/>
                <a:gd name="T40" fmla="*/ 2147483647 w 213"/>
                <a:gd name="T41" fmla="*/ 2147483647 h 133"/>
                <a:gd name="T42" fmla="*/ 2147483647 w 213"/>
                <a:gd name="T43" fmla="*/ 2147483647 h 133"/>
                <a:gd name="T44" fmla="*/ 2147483647 w 213"/>
                <a:gd name="T45" fmla="*/ 2147483647 h 133"/>
                <a:gd name="T46" fmla="*/ 2147483647 w 213"/>
                <a:gd name="T47" fmla="*/ 2147483647 h 133"/>
                <a:gd name="T48" fmla="*/ 2147483647 w 213"/>
                <a:gd name="T49" fmla="*/ 2147483647 h 133"/>
                <a:gd name="T50" fmla="*/ 2147483647 w 213"/>
                <a:gd name="T51" fmla="*/ 2147483647 h 133"/>
                <a:gd name="T52" fmla="*/ 2147483647 w 213"/>
                <a:gd name="T53" fmla="*/ 2147483647 h 133"/>
                <a:gd name="T54" fmla="*/ 2147483647 w 213"/>
                <a:gd name="T55" fmla="*/ 2147483647 h 133"/>
                <a:gd name="T56" fmla="*/ 2147483647 w 213"/>
                <a:gd name="T57" fmla="*/ 2147483647 h 133"/>
                <a:gd name="T58" fmla="*/ 2147483647 w 213"/>
                <a:gd name="T59" fmla="*/ 2147483647 h 133"/>
                <a:gd name="T60" fmla="*/ 2147483647 w 213"/>
                <a:gd name="T61" fmla="*/ 2147483647 h 133"/>
                <a:gd name="T62" fmla="*/ 2147483647 w 213"/>
                <a:gd name="T63" fmla="*/ 2147483647 h 133"/>
                <a:gd name="T64" fmla="*/ 0 w 213"/>
                <a:gd name="T65" fmla="*/ 0 h 133"/>
                <a:gd name="T66" fmla="*/ 0 w 213"/>
                <a:gd name="T67" fmla="*/ 0 h 133"/>
                <a:gd name="T68" fmla="*/ 2147483647 w 213"/>
                <a:gd name="T69" fmla="*/ 0 h 133"/>
                <a:gd name="T70" fmla="*/ 2147483647 w 213"/>
                <a:gd name="T71" fmla="*/ 0 h 1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3"/>
                <a:gd name="T110" fmla="*/ 213 w 213"/>
                <a:gd name="T111" fmla="*/ 133 h 1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3">
                  <a:moveTo>
                    <a:pt x="2" y="0"/>
                  </a:moveTo>
                  <a:lnTo>
                    <a:pt x="2" y="0"/>
                  </a:lnTo>
                  <a:lnTo>
                    <a:pt x="12" y="1"/>
                  </a:lnTo>
                  <a:lnTo>
                    <a:pt x="30" y="5"/>
                  </a:lnTo>
                  <a:lnTo>
                    <a:pt x="48" y="8"/>
                  </a:lnTo>
                  <a:lnTo>
                    <a:pt x="71" y="13"/>
                  </a:lnTo>
                  <a:lnTo>
                    <a:pt x="97" y="22"/>
                  </a:lnTo>
                  <a:lnTo>
                    <a:pt x="125" y="30"/>
                  </a:lnTo>
                  <a:lnTo>
                    <a:pt x="153" y="42"/>
                  </a:lnTo>
                  <a:lnTo>
                    <a:pt x="177" y="55"/>
                  </a:lnTo>
                  <a:lnTo>
                    <a:pt x="187" y="64"/>
                  </a:lnTo>
                  <a:lnTo>
                    <a:pt x="197" y="70"/>
                  </a:lnTo>
                  <a:lnTo>
                    <a:pt x="203" y="79"/>
                  </a:lnTo>
                  <a:lnTo>
                    <a:pt x="207" y="87"/>
                  </a:lnTo>
                  <a:lnTo>
                    <a:pt x="210" y="97"/>
                  </a:lnTo>
                  <a:lnTo>
                    <a:pt x="211" y="109"/>
                  </a:lnTo>
                  <a:lnTo>
                    <a:pt x="213" y="119"/>
                  </a:lnTo>
                  <a:lnTo>
                    <a:pt x="211" y="133"/>
                  </a:lnTo>
                  <a:lnTo>
                    <a:pt x="211" y="124"/>
                  </a:lnTo>
                  <a:lnTo>
                    <a:pt x="208" y="117"/>
                  </a:lnTo>
                  <a:lnTo>
                    <a:pt x="202" y="102"/>
                  </a:lnTo>
                  <a:lnTo>
                    <a:pt x="192" y="91"/>
                  </a:lnTo>
                  <a:lnTo>
                    <a:pt x="179" y="79"/>
                  </a:lnTo>
                  <a:lnTo>
                    <a:pt x="164" y="67"/>
                  </a:lnTo>
                  <a:lnTo>
                    <a:pt x="149" y="59"/>
                  </a:lnTo>
                  <a:lnTo>
                    <a:pt x="117" y="42"/>
                  </a:lnTo>
                  <a:lnTo>
                    <a:pt x="82" y="27"/>
                  </a:lnTo>
                  <a:lnTo>
                    <a:pt x="45" y="1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B6A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33" name="Freeform 28"/>
            <p:cNvSpPr>
              <a:spLocks/>
            </p:cNvSpPr>
            <p:nvPr/>
          </p:nvSpPr>
          <p:spPr bwMode="auto">
            <a:xfrm>
              <a:off x="5599113" y="3340100"/>
              <a:ext cx="288925" cy="196850"/>
            </a:xfrm>
            <a:custGeom>
              <a:avLst/>
              <a:gdLst>
                <a:gd name="T0" fmla="*/ 2147483647 w 182"/>
                <a:gd name="T1" fmla="*/ 2147483647 h 124"/>
                <a:gd name="T2" fmla="*/ 2147483647 w 182"/>
                <a:gd name="T3" fmla="*/ 2147483647 h 124"/>
                <a:gd name="T4" fmla="*/ 2147483647 w 182"/>
                <a:gd name="T5" fmla="*/ 2147483647 h 124"/>
                <a:gd name="T6" fmla="*/ 2147483647 w 182"/>
                <a:gd name="T7" fmla="*/ 2147483647 h 124"/>
                <a:gd name="T8" fmla="*/ 2147483647 w 182"/>
                <a:gd name="T9" fmla="*/ 2147483647 h 124"/>
                <a:gd name="T10" fmla="*/ 2147483647 w 182"/>
                <a:gd name="T11" fmla="*/ 2147483647 h 124"/>
                <a:gd name="T12" fmla="*/ 2147483647 w 182"/>
                <a:gd name="T13" fmla="*/ 2147483647 h 124"/>
                <a:gd name="T14" fmla="*/ 2147483647 w 182"/>
                <a:gd name="T15" fmla="*/ 2147483647 h 124"/>
                <a:gd name="T16" fmla="*/ 2147483647 w 182"/>
                <a:gd name="T17" fmla="*/ 2147483647 h 124"/>
                <a:gd name="T18" fmla="*/ 2147483647 w 182"/>
                <a:gd name="T19" fmla="*/ 2147483647 h 124"/>
                <a:gd name="T20" fmla="*/ 2147483647 w 182"/>
                <a:gd name="T21" fmla="*/ 2147483647 h 124"/>
                <a:gd name="T22" fmla="*/ 2147483647 w 182"/>
                <a:gd name="T23" fmla="*/ 2147483647 h 124"/>
                <a:gd name="T24" fmla="*/ 2147483647 w 182"/>
                <a:gd name="T25" fmla="*/ 2147483647 h 124"/>
                <a:gd name="T26" fmla="*/ 2147483647 w 182"/>
                <a:gd name="T27" fmla="*/ 2147483647 h 124"/>
                <a:gd name="T28" fmla="*/ 2147483647 w 182"/>
                <a:gd name="T29" fmla="*/ 2147483647 h 124"/>
                <a:gd name="T30" fmla="*/ 2147483647 w 182"/>
                <a:gd name="T31" fmla="*/ 2147483647 h 124"/>
                <a:gd name="T32" fmla="*/ 2147483647 w 182"/>
                <a:gd name="T33" fmla="*/ 2147483647 h 124"/>
                <a:gd name="T34" fmla="*/ 2147483647 w 182"/>
                <a:gd name="T35" fmla="*/ 2147483647 h 124"/>
                <a:gd name="T36" fmla="*/ 2147483647 w 182"/>
                <a:gd name="T37" fmla="*/ 2147483647 h 124"/>
                <a:gd name="T38" fmla="*/ 0 w 182"/>
                <a:gd name="T39" fmla="*/ 2147483647 h 124"/>
                <a:gd name="T40" fmla="*/ 0 w 182"/>
                <a:gd name="T41" fmla="*/ 2147483647 h 124"/>
                <a:gd name="T42" fmla="*/ 2147483647 w 182"/>
                <a:gd name="T43" fmla="*/ 2147483647 h 124"/>
                <a:gd name="T44" fmla="*/ 2147483647 w 182"/>
                <a:gd name="T45" fmla="*/ 2147483647 h 124"/>
                <a:gd name="T46" fmla="*/ 2147483647 w 182"/>
                <a:gd name="T47" fmla="*/ 2147483647 h 124"/>
                <a:gd name="T48" fmla="*/ 2147483647 w 182"/>
                <a:gd name="T49" fmla="*/ 2147483647 h 124"/>
                <a:gd name="T50" fmla="*/ 2147483647 w 182"/>
                <a:gd name="T51" fmla="*/ 2147483647 h 124"/>
                <a:gd name="T52" fmla="*/ 2147483647 w 182"/>
                <a:gd name="T53" fmla="*/ 2147483647 h 124"/>
                <a:gd name="T54" fmla="*/ 2147483647 w 182"/>
                <a:gd name="T55" fmla="*/ 2147483647 h 124"/>
                <a:gd name="T56" fmla="*/ 2147483647 w 182"/>
                <a:gd name="T57" fmla="*/ 0 h 124"/>
                <a:gd name="T58" fmla="*/ 2147483647 w 182"/>
                <a:gd name="T59" fmla="*/ 0 h 124"/>
                <a:gd name="T60" fmla="*/ 2147483647 w 182"/>
                <a:gd name="T61" fmla="*/ 0 h 124"/>
                <a:gd name="T62" fmla="*/ 2147483647 w 182"/>
                <a:gd name="T63" fmla="*/ 2147483647 h 124"/>
                <a:gd name="T64" fmla="*/ 2147483647 w 182"/>
                <a:gd name="T65" fmla="*/ 2147483647 h 124"/>
                <a:gd name="T66" fmla="*/ 2147483647 w 182"/>
                <a:gd name="T67" fmla="*/ 2147483647 h 124"/>
                <a:gd name="T68" fmla="*/ 2147483647 w 182"/>
                <a:gd name="T69" fmla="*/ 2147483647 h 124"/>
                <a:gd name="T70" fmla="*/ 2147483647 w 182"/>
                <a:gd name="T71" fmla="*/ 2147483647 h 124"/>
                <a:gd name="T72" fmla="*/ 2147483647 w 182"/>
                <a:gd name="T73" fmla="*/ 2147483647 h 124"/>
                <a:gd name="T74" fmla="*/ 2147483647 w 182"/>
                <a:gd name="T75" fmla="*/ 2147483647 h 124"/>
                <a:gd name="T76" fmla="*/ 2147483647 w 182"/>
                <a:gd name="T77" fmla="*/ 2147483647 h 124"/>
                <a:gd name="T78" fmla="*/ 2147483647 w 182"/>
                <a:gd name="T79" fmla="*/ 2147483647 h 124"/>
                <a:gd name="T80" fmla="*/ 2147483647 w 182"/>
                <a:gd name="T81" fmla="*/ 2147483647 h 124"/>
                <a:gd name="T82" fmla="*/ 2147483647 w 182"/>
                <a:gd name="T83" fmla="*/ 2147483647 h 124"/>
                <a:gd name="T84" fmla="*/ 2147483647 w 182"/>
                <a:gd name="T85" fmla="*/ 2147483647 h 124"/>
                <a:gd name="T86" fmla="*/ 2147483647 w 182"/>
                <a:gd name="T87" fmla="*/ 2147483647 h 124"/>
                <a:gd name="T88" fmla="*/ 2147483647 w 182"/>
                <a:gd name="T89" fmla="*/ 2147483647 h 124"/>
                <a:gd name="T90" fmla="*/ 2147483647 w 182"/>
                <a:gd name="T91" fmla="*/ 2147483647 h 124"/>
                <a:gd name="T92" fmla="*/ 2147483647 w 182"/>
                <a:gd name="T93" fmla="*/ 2147483647 h 124"/>
                <a:gd name="T94" fmla="*/ 2147483647 w 182"/>
                <a:gd name="T95" fmla="*/ 2147483647 h 124"/>
                <a:gd name="T96" fmla="*/ 2147483647 w 182"/>
                <a:gd name="T97" fmla="*/ 2147483647 h 1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2"/>
                <a:gd name="T148" fmla="*/ 0 h 124"/>
                <a:gd name="T149" fmla="*/ 182 w 182"/>
                <a:gd name="T150" fmla="*/ 124 h 12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2" h="124">
                  <a:moveTo>
                    <a:pt x="182" y="97"/>
                  </a:moveTo>
                  <a:lnTo>
                    <a:pt x="182" y="97"/>
                  </a:lnTo>
                  <a:lnTo>
                    <a:pt x="165" y="111"/>
                  </a:lnTo>
                  <a:lnTo>
                    <a:pt x="152" y="119"/>
                  </a:lnTo>
                  <a:lnTo>
                    <a:pt x="143" y="124"/>
                  </a:lnTo>
                  <a:lnTo>
                    <a:pt x="131" y="122"/>
                  </a:lnTo>
                  <a:lnTo>
                    <a:pt x="108" y="119"/>
                  </a:lnTo>
                  <a:lnTo>
                    <a:pt x="80" y="114"/>
                  </a:lnTo>
                  <a:lnTo>
                    <a:pt x="69" y="114"/>
                  </a:lnTo>
                  <a:lnTo>
                    <a:pt x="57" y="114"/>
                  </a:lnTo>
                  <a:lnTo>
                    <a:pt x="39" y="116"/>
                  </a:lnTo>
                  <a:lnTo>
                    <a:pt x="30" y="117"/>
                  </a:lnTo>
                  <a:lnTo>
                    <a:pt x="23" y="121"/>
                  </a:lnTo>
                  <a:lnTo>
                    <a:pt x="12" y="114"/>
                  </a:lnTo>
                  <a:lnTo>
                    <a:pt x="5" y="109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2" y="99"/>
                  </a:lnTo>
                  <a:lnTo>
                    <a:pt x="3" y="94"/>
                  </a:lnTo>
                  <a:lnTo>
                    <a:pt x="12" y="80"/>
                  </a:lnTo>
                  <a:lnTo>
                    <a:pt x="30" y="55"/>
                  </a:lnTo>
                  <a:lnTo>
                    <a:pt x="66" y="12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115" y="1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56" y="8"/>
                  </a:lnTo>
                  <a:lnTo>
                    <a:pt x="161" y="12"/>
                  </a:lnTo>
                  <a:lnTo>
                    <a:pt x="165" y="15"/>
                  </a:lnTo>
                  <a:lnTo>
                    <a:pt x="172" y="22"/>
                  </a:lnTo>
                  <a:lnTo>
                    <a:pt x="174" y="23"/>
                  </a:lnTo>
                  <a:lnTo>
                    <a:pt x="170" y="47"/>
                  </a:lnTo>
                  <a:lnTo>
                    <a:pt x="170" y="67"/>
                  </a:lnTo>
                  <a:lnTo>
                    <a:pt x="170" y="75"/>
                  </a:lnTo>
                  <a:lnTo>
                    <a:pt x="174" y="84"/>
                  </a:lnTo>
                  <a:lnTo>
                    <a:pt x="177" y="91"/>
                  </a:lnTo>
                  <a:lnTo>
                    <a:pt x="182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34" name="Freeform 29"/>
            <p:cNvSpPr>
              <a:spLocks/>
            </p:cNvSpPr>
            <p:nvPr/>
          </p:nvSpPr>
          <p:spPr bwMode="auto">
            <a:xfrm>
              <a:off x="5599113" y="3340100"/>
              <a:ext cx="265113" cy="192087"/>
            </a:xfrm>
            <a:custGeom>
              <a:avLst/>
              <a:gdLst>
                <a:gd name="T0" fmla="*/ 2147483647 w 167"/>
                <a:gd name="T1" fmla="*/ 2147483647 h 121"/>
                <a:gd name="T2" fmla="*/ 2147483647 w 167"/>
                <a:gd name="T3" fmla="*/ 2147483647 h 121"/>
                <a:gd name="T4" fmla="*/ 2147483647 w 167"/>
                <a:gd name="T5" fmla="*/ 2147483647 h 121"/>
                <a:gd name="T6" fmla="*/ 2147483647 w 167"/>
                <a:gd name="T7" fmla="*/ 2147483647 h 121"/>
                <a:gd name="T8" fmla="*/ 2147483647 w 167"/>
                <a:gd name="T9" fmla="*/ 2147483647 h 121"/>
                <a:gd name="T10" fmla="*/ 2147483647 w 167"/>
                <a:gd name="T11" fmla="*/ 2147483647 h 121"/>
                <a:gd name="T12" fmla="*/ 0 w 167"/>
                <a:gd name="T13" fmla="*/ 2147483647 h 121"/>
                <a:gd name="T14" fmla="*/ 0 w 167"/>
                <a:gd name="T15" fmla="*/ 2147483647 h 121"/>
                <a:gd name="T16" fmla="*/ 2147483647 w 167"/>
                <a:gd name="T17" fmla="*/ 2147483647 h 121"/>
                <a:gd name="T18" fmla="*/ 2147483647 w 167"/>
                <a:gd name="T19" fmla="*/ 2147483647 h 121"/>
                <a:gd name="T20" fmla="*/ 2147483647 w 167"/>
                <a:gd name="T21" fmla="*/ 2147483647 h 121"/>
                <a:gd name="T22" fmla="*/ 2147483647 w 167"/>
                <a:gd name="T23" fmla="*/ 2147483647 h 121"/>
                <a:gd name="T24" fmla="*/ 2147483647 w 167"/>
                <a:gd name="T25" fmla="*/ 2147483647 h 121"/>
                <a:gd name="T26" fmla="*/ 2147483647 w 167"/>
                <a:gd name="T27" fmla="*/ 2147483647 h 121"/>
                <a:gd name="T28" fmla="*/ 2147483647 w 167"/>
                <a:gd name="T29" fmla="*/ 2147483647 h 121"/>
                <a:gd name="T30" fmla="*/ 2147483647 w 167"/>
                <a:gd name="T31" fmla="*/ 0 h 121"/>
                <a:gd name="T32" fmla="*/ 2147483647 w 167"/>
                <a:gd name="T33" fmla="*/ 0 h 121"/>
                <a:gd name="T34" fmla="*/ 2147483647 w 167"/>
                <a:gd name="T35" fmla="*/ 0 h 121"/>
                <a:gd name="T36" fmla="*/ 2147483647 w 167"/>
                <a:gd name="T37" fmla="*/ 2147483647 h 121"/>
                <a:gd name="T38" fmla="*/ 2147483647 w 167"/>
                <a:gd name="T39" fmla="*/ 2147483647 h 121"/>
                <a:gd name="T40" fmla="*/ 2147483647 w 167"/>
                <a:gd name="T41" fmla="*/ 2147483647 h 121"/>
                <a:gd name="T42" fmla="*/ 2147483647 w 167"/>
                <a:gd name="T43" fmla="*/ 2147483647 h 121"/>
                <a:gd name="T44" fmla="*/ 2147483647 w 167"/>
                <a:gd name="T45" fmla="*/ 2147483647 h 121"/>
                <a:gd name="T46" fmla="*/ 2147483647 w 167"/>
                <a:gd name="T47" fmla="*/ 2147483647 h 121"/>
                <a:gd name="T48" fmla="*/ 2147483647 w 167"/>
                <a:gd name="T49" fmla="*/ 2147483647 h 121"/>
                <a:gd name="T50" fmla="*/ 2147483647 w 167"/>
                <a:gd name="T51" fmla="*/ 2147483647 h 121"/>
                <a:gd name="T52" fmla="*/ 2147483647 w 167"/>
                <a:gd name="T53" fmla="*/ 2147483647 h 121"/>
                <a:gd name="T54" fmla="*/ 2147483647 w 167"/>
                <a:gd name="T55" fmla="*/ 2147483647 h 121"/>
                <a:gd name="T56" fmla="*/ 2147483647 w 167"/>
                <a:gd name="T57" fmla="*/ 2147483647 h 121"/>
                <a:gd name="T58" fmla="*/ 2147483647 w 167"/>
                <a:gd name="T59" fmla="*/ 2147483647 h 121"/>
                <a:gd name="T60" fmla="*/ 2147483647 w 167"/>
                <a:gd name="T61" fmla="*/ 2147483647 h 121"/>
                <a:gd name="T62" fmla="*/ 2147483647 w 167"/>
                <a:gd name="T63" fmla="*/ 2147483647 h 121"/>
                <a:gd name="T64" fmla="*/ 2147483647 w 167"/>
                <a:gd name="T65" fmla="*/ 2147483647 h 121"/>
                <a:gd name="T66" fmla="*/ 2147483647 w 167"/>
                <a:gd name="T67" fmla="*/ 2147483647 h 121"/>
                <a:gd name="T68" fmla="*/ 2147483647 w 167"/>
                <a:gd name="T69" fmla="*/ 2147483647 h 121"/>
                <a:gd name="T70" fmla="*/ 2147483647 w 167"/>
                <a:gd name="T71" fmla="*/ 2147483647 h 121"/>
                <a:gd name="T72" fmla="*/ 2147483647 w 167"/>
                <a:gd name="T73" fmla="*/ 2147483647 h 121"/>
                <a:gd name="T74" fmla="*/ 2147483647 w 167"/>
                <a:gd name="T75" fmla="*/ 2147483647 h 121"/>
                <a:gd name="T76" fmla="*/ 2147483647 w 167"/>
                <a:gd name="T77" fmla="*/ 2147483647 h 121"/>
                <a:gd name="T78" fmla="*/ 2147483647 w 167"/>
                <a:gd name="T79" fmla="*/ 2147483647 h 12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7"/>
                <a:gd name="T121" fmla="*/ 0 h 121"/>
                <a:gd name="T122" fmla="*/ 167 w 167"/>
                <a:gd name="T123" fmla="*/ 121 h 12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7" h="121">
                  <a:moveTo>
                    <a:pt x="23" y="121"/>
                  </a:moveTo>
                  <a:lnTo>
                    <a:pt x="23" y="121"/>
                  </a:lnTo>
                  <a:lnTo>
                    <a:pt x="12" y="114"/>
                  </a:lnTo>
                  <a:lnTo>
                    <a:pt x="5" y="109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2" y="99"/>
                  </a:lnTo>
                  <a:lnTo>
                    <a:pt x="3" y="94"/>
                  </a:lnTo>
                  <a:lnTo>
                    <a:pt x="12" y="80"/>
                  </a:lnTo>
                  <a:lnTo>
                    <a:pt x="30" y="55"/>
                  </a:lnTo>
                  <a:lnTo>
                    <a:pt x="66" y="12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115" y="1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57" y="8"/>
                  </a:lnTo>
                  <a:lnTo>
                    <a:pt x="164" y="13"/>
                  </a:lnTo>
                  <a:lnTo>
                    <a:pt x="167" y="17"/>
                  </a:lnTo>
                  <a:lnTo>
                    <a:pt x="162" y="27"/>
                  </a:lnTo>
                  <a:lnTo>
                    <a:pt x="156" y="38"/>
                  </a:lnTo>
                  <a:lnTo>
                    <a:pt x="146" y="54"/>
                  </a:lnTo>
                  <a:lnTo>
                    <a:pt x="134" y="65"/>
                  </a:lnTo>
                  <a:lnTo>
                    <a:pt x="123" y="75"/>
                  </a:lnTo>
                  <a:lnTo>
                    <a:pt x="110" y="80"/>
                  </a:lnTo>
                  <a:lnTo>
                    <a:pt x="97" y="86"/>
                  </a:lnTo>
                  <a:lnTo>
                    <a:pt x="79" y="91"/>
                  </a:lnTo>
                  <a:lnTo>
                    <a:pt x="61" y="99"/>
                  </a:lnTo>
                  <a:lnTo>
                    <a:pt x="41" y="109"/>
                  </a:lnTo>
                  <a:lnTo>
                    <a:pt x="23" y="121"/>
                  </a:lnTo>
                  <a:close/>
                </a:path>
              </a:pathLst>
            </a:custGeom>
            <a:solidFill>
              <a:srgbClr val="3D45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35" name="Freeform 30"/>
            <p:cNvSpPr>
              <a:spLocks/>
            </p:cNvSpPr>
            <p:nvPr/>
          </p:nvSpPr>
          <p:spPr bwMode="auto">
            <a:xfrm>
              <a:off x="5599113" y="3340100"/>
              <a:ext cx="219075" cy="168275"/>
            </a:xfrm>
            <a:custGeom>
              <a:avLst/>
              <a:gdLst>
                <a:gd name="T0" fmla="*/ 2147483647 w 138"/>
                <a:gd name="T1" fmla="*/ 2147483647 h 106"/>
                <a:gd name="T2" fmla="*/ 2147483647 w 138"/>
                <a:gd name="T3" fmla="*/ 2147483647 h 106"/>
                <a:gd name="T4" fmla="*/ 0 w 138"/>
                <a:gd name="T5" fmla="*/ 2147483647 h 106"/>
                <a:gd name="T6" fmla="*/ 0 w 138"/>
                <a:gd name="T7" fmla="*/ 2147483647 h 106"/>
                <a:gd name="T8" fmla="*/ 2147483647 w 138"/>
                <a:gd name="T9" fmla="*/ 2147483647 h 106"/>
                <a:gd name="T10" fmla="*/ 2147483647 w 138"/>
                <a:gd name="T11" fmla="*/ 2147483647 h 106"/>
                <a:gd name="T12" fmla="*/ 2147483647 w 138"/>
                <a:gd name="T13" fmla="*/ 2147483647 h 106"/>
                <a:gd name="T14" fmla="*/ 2147483647 w 138"/>
                <a:gd name="T15" fmla="*/ 2147483647 h 106"/>
                <a:gd name="T16" fmla="*/ 2147483647 w 138"/>
                <a:gd name="T17" fmla="*/ 2147483647 h 106"/>
                <a:gd name="T18" fmla="*/ 2147483647 w 138"/>
                <a:gd name="T19" fmla="*/ 2147483647 h 106"/>
                <a:gd name="T20" fmla="*/ 2147483647 w 138"/>
                <a:gd name="T21" fmla="*/ 2147483647 h 106"/>
                <a:gd name="T22" fmla="*/ 2147483647 w 138"/>
                <a:gd name="T23" fmla="*/ 0 h 106"/>
                <a:gd name="T24" fmla="*/ 2147483647 w 138"/>
                <a:gd name="T25" fmla="*/ 0 h 106"/>
                <a:gd name="T26" fmla="*/ 2147483647 w 138"/>
                <a:gd name="T27" fmla="*/ 0 h 106"/>
                <a:gd name="T28" fmla="*/ 2147483647 w 138"/>
                <a:gd name="T29" fmla="*/ 2147483647 h 106"/>
                <a:gd name="T30" fmla="*/ 2147483647 w 138"/>
                <a:gd name="T31" fmla="*/ 2147483647 h 106"/>
                <a:gd name="T32" fmla="*/ 2147483647 w 138"/>
                <a:gd name="T33" fmla="*/ 2147483647 h 106"/>
                <a:gd name="T34" fmla="*/ 2147483647 w 138"/>
                <a:gd name="T35" fmla="*/ 2147483647 h 106"/>
                <a:gd name="T36" fmla="*/ 2147483647 w 138"/>
                <a:gd name="T37" fmla="*/ 2147483647 h 106"/>
                <a:gd name="T38" fmla="*/ 2147483647 w 138"/>
                <a:gd name="T39" fmla="*/ 2147483647 h 106"/>
                <a:gd name="T40" fmla="*/ 2147483647 w 138"/>
                <a:gd name="T41" fmla="*/ 2147483647 h 106"/>
                <a:gd name="T42" fmla="*/ 2147483647 w 138"/>
                <a:gd name="T43" fmla="*/ 2147483647 h 106"/>
                <a:gd name="T44" fmla="*/ 2147483647 w 138"/>
                <a:gd name="T45" fmla="*/ 2147483647 h 106"/>
                <a:gd name="T46" fmla="*/ 2147483647 w 138"/>
                <a:gd name="T47" fmla="*/ 2147483647 h 106"/>
                <a:gd name="T48" fmla="*/ 2147483647 w 138"/>
                <a:gd name="T49" fmla="*/ 2147483647 h 106"/>
                <a:gd name="T50" fmla="*/ 2147483647 w 138"/>
                <a:gd name="T51" fmla="*/ 2147483647 h 106"/>
                <a:gd name="T52" fmla="*/ 2147483647 w 138"/>
                <a:gd name="T53" fmla="*/ 2147483647 h 106"/>
                <a:gd name="T54" fmla="*/ 2147483647 w 138"/>
                <a:gd name="T55" fmla="*/ 2147483647 h 106"/>
                <a:gd name="T56" fmla="*/ 2147483647 w 138"/>
                <a:gd name="T57" fmla="*/ 2147483647 h 106"/>
                <a:gd name="T58" fmla="*/ 2147483647 w 138"/>
                <a:gd name="T59" fmla="*/ 2147483647 h 106"/>
                <a:gd name="T60" fmla="*/ 2147483647 w 138"/>
                <a:gd name="T61" fmla="*/ 2147483647 h 106"/>
                <a:gd name="T62" fmla="*/ 2147483647 w 138"/>
                <a:gd name="T63" fmla="*/ 2147483647 h 106"/>
                <a:gd name="T64" fmla="*/ 2147483647 w 138"/>
                <a:gd name="T65" fmla="*/ 2147483647 h 106"/>
                <a:gd name="T66" fmla="*/ 2147483647 w 138"/>
                <a:gd name="T67" fmla="*/ 2147483647 h 106"/>
                <a:gd name="T68" fmla="*/ 2147483647 w 138"/>
                <a:gd name="T69" fmla="*/ 2147483647 h 1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8"/>
                <a:gd name="T106" fmla="*/ 0 h 106"/>
                <a:gd name="T107" fmla="*/ 138 w 138"/>
                <a:gd name="T108" fmla="*/ 106 h 1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8" h="106">
                  <a:moveTo>
                    <a:pt x="2" y="106"/>
                  </a:moveTo>
                  <a:lnTo>
                    <a:pt x="2" y="106"/>
                  </a:lnTo>
                  <a:lnTo>
                    <a:pt x="0" y="102"/>
                  </a:lnTo>
                  <a:lnTo>
                    <a:pt x="2" y="99"/>
                  </a:lnTo>
                  <a:lnTo>
                    <a:pt x="3" y="94"/>
                  </a:lnTo>
                  <a:lnTo>
                    <a:pt x="12" y="80"/>
                  </a:lnTo>
                  <a:lnTo>
                    <a:pt x="30" y="55"/>
                  </a:lnTo>
                  <a:lnTo>
                    <a:pt x="66" y="12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115" y="1"/>
                  </a:lnTo>
                  <a:lnTo>
                    <a:pt x="138" y="3"/>
                  </a:lnTo>
                  <a:lnTo>
                    <a:pt x="136" y="8"/>
                  </a:lnTo>
                  <a:lnTo>
                    <a:pt x="129" y="20"/>
                  </a:lnTo>
                  <a:lnTo>
                    <a:pt x="125" y="28"/>
                  </a:lnTo>
                  <a:lnTo>
                    <a:pt x="116" y="35"/>
                  </a:lnTo>
                  <a:lnTo>
                    <a:pt x="108" y="42"/>
                  </a:lnTo>
                  <a:lnTo>
                    <a:pt x="97" y="47"/>
                  </a:lnTo>
                  <a:lnTo>
                    <a:pt x="75" y="57"/>
                  </a:lnTo>
                  <a:lnTo>
                    <a:pt x="62" y="64"/>
                  </a:lnTo>
                  <a:lnTo>
                    <a:pt x="53" y="69"/>
                  </a:lnTo>
                  <a:lnTo>
                    <a:pt x="54" y="74"/>
                  </a:lnTo>
                  <a:lnTo>
                    <a:pt x="48" y="82"/>
                  </a:lnTo>
                  <a:lnTo>
                    <a:pt x="41" y="80"/>
                  </a:lnTo>
                  <a:lnTo>
                    <a:pt x="26" y="91"/>
                  </a:lnTo>
                  <a:lnTo>
                    <a:pt x="15" y="99"/>
                  </a:lnTo>
                  <a:lnTo>
                    <a:pt x="2" y="106"/>
                  </a:lnTo>
                  <a:close/>
                </a:path>
              </a:pathLst>
            </a:custGeom>
            <a:solidFill>
              <a:srgbClr val="595F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36" name="Freeform 31"/>
            <p:cNvSpPr>
              <a:spLocks/>
            </p:cNvSpPr>
            <p:nvPr/>
          </p:nvSpPr>
          <p:spPr bwMode="auto">
            <a:xfrm>
              <a:off x="5664201" y="3340100"/>
              <a:ext cx="119063" cy="130175"/>
            </a:xfrm>
            <a:custGeom>
              <a:avLst/>
              <a:gdLst>
                <a:gd name="T0" fmla="*/ 2147483647 w 75"/>
                <a:gd name="T1" fmla="*/ 2147483647 h 82"/>
                <a:gd name="T2" fmla="*/ 2147483647 w 75"/>
                <a:gd name="T3" fmla="*/ 2147483647 h 82"/>
                <a:gd name="T4" fmla="*/ 2147483647 w 75"/>
                <a:gd name="T5" fmla="*/ 2147483647 h 82"/>
                <a:gd name="T6" fmla="*/ 0 w 75"/>
                <a:gd name="T7" fmla="*/ 2147483647 h 82"/>
                <a:gd name="T8" fmla="*/ 2147483647 w 75"/>
                <a:gd name="T9" fmla="*/ 2147483647 h 82"/>
                <a:gd name="T10" fmla="*/ 2147483647 w 75"/>
                <a:gd name="T11" fmla="*/ 2147483647 h 82"/>
                <a:gd name="T12" fmla="*/ 2147483647 w 75"/>
                <a:gd name="T13" fmla="*/ 2147483647 h 82"/>
                <a:gd name="T14" fmla="*/ 2147483647 w 75"/>
                <a:gd name="T15" fmla="*/ 2147483647 h 82"/>
                <a:gd name="T16" fmla="*/ 2147483647 w 75"/>
                <a:gd name="T17" fmla="*/ 0 h 82"/>
                <a:gd name="T18" fmla="*/ 2147483647 w 75"/>
                <a:gd name="T19" fmla="*/ 2147483647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"/>
                <a:gd name="T31" fmla="*/ 0 h 82"/>
                <a:gd name="T32" fmla="*/ 75 w 75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" h="82">
                  <a:moveTo>
                    <a:pt x="61" y="5"/>
                  </a:moveTo>
                  <a:lnTo>
                    <a:pt x="12" y="69"/>
                  </a:lnTo>
                  <a:lnTo>
                    <a:pt x="30" y="47"/>
                  </a:lnTo>
                  <a:lnTo>
                    <a:pt x="0" y="80"/>
                  </a:lnTo>
                  <a:lnTo>
                    <a:pt x="7" y="82"/>
                  </a:lnTo>
                  <a:lnTo>
                    <a:pt x="13" y="74"/>
                  </a:lnTo>
                  <a:lnTo>
                    <a:pt x="12" y="69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6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37" name="Freeform 32"/>
            <p:cNvSpPr>
              <a:spLocks/>
            </p:cNvSpPr>
            <p:nvPr/>
          </p:nvSpPr>
          <p:spPr bwMode="auto">
            <a:xfrm>
              <a:off x="5661026" y="3340100"/>
              <a:ext cx="88900" cy="117475"/>
            </a:xfrm>
            <a:custGeom>
              <a:avLst/>
              <a:gdLst>
                <a:gd name="T0" fmla="*/ 2147483647 w 56"/>
                <a:gd name="T1" fmla="*/ 0 h 74"/>
                <a:gd name="T2" fmla="*/ 2147483647 w 56"/>
                <a:gd name="T3" fmla="*/ 0 h 74"/>
                <a:gd name="T4" fmla="*/ 2147483647 w 56"/>
                <a:gd name="T5" fmla="*/ 2147483647 h 74"/>
                <a:gd name="T6" fmla="*/ 0 w 56"/>
                <a:gd name="T7" fmla="*/ 2147483647 h 74"/>
                <a:gd name="T8" fmla="*/ 0 w 56"/>
                <a:gd name="T9" fmla="*/ 2147483647 h 74"/>
                <a:gd name="T10" fmla="*/ 2147483647 w 56"/>
                <a:gd name="T11" fmla="*/ 2147483647 h 74"/>
                <a:gd name="T12" fmla="*/ 2147483647 w 56"/>
                <a:gd name="T13" fmla="*/ 0 h 74"/>
                <a:gd name="T14" fmla="*/ 2147483647 w 56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74"/>
                <a:gd name="T26" fmla="*/ 56 w 56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74">
                  <a:moveTo>
                    <a:pt x="56" y="0"/>
                  </a:moveTo>
                  <a:lnTo>
                    <a:pt x="56" y="0"/>
                  </a:lnTo>
                  <a:lnTo>
                    <a:pt x="28" y="37"/>
                  </a:lnTo>
                  <a:lnTo>
                    <a:pt x="0" y="74"/>
                  </a:lnTo>
                  <a:lnTo>
                    <a:pt x="27" y="37"/>
                  </a:lnTo>
                  <a:lnTo>
                    <a:pt x="51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38" name="Freeform 33"/>
            <p:cNvSpPr>
              <a:spLocks/>
            </p:cNvSpPr>
            <p:nvPr/>
          </p:nvSpPr>
          <p:spPr bwMode="auto">
            <a:xfrm>
              <a:off x="5618163" y="3390900"/>
              <a:ext cx="77788" cy="95250"/>
            </a:xfrm>
            <a:custGeom>
              <a:avLst/>
              <a:gdLst>
                <a:gd name="T0" fmla="*/ 0 w 49"/>
                <a:gd name="T1" fmla="*/ 2147483647 h 60"/>
                <a:gd name="T2" fmla="*/ 0 w 49"/>
                <a:gd name="T3" fmla="*/ 2147483647 h 60"/>
                <a:gd name="T4" fmla="*/ 2147483647 w 49"/>
                <a:gd name="T5" fmla="*/ 2147483647 h 60"/>
                <a:gd name="T6" fmla="*/ 2147483647 w 49"/>
                <a:gd name="T7" fmla="*/ 2147483647 h 60"/>
                <a:gd name="T8" fmla="*/ 2147483647 w 49"/>
                <a:gd name="T9" fmla="*/ 0 h 60"/>
                <a:gd name="T10" fmla="*/ 2147483647 w 49"/>
                <a:gd name="T11" fmla="*/ 0 h 60"/>
                <a:gd name="T12" fmla="*/ 2147483647 w 49"/>
                <a:gd name="T13" fmla="*/ 2147483647 h 60"/>
                <a:gd name="T14" fmla="*/ 2147483647 w 49"/>
                <a:gd name="T15" fmla="*/ 2147483647 h 60"/>
                <a:gd name="T16" fmla="*/ 2147483647 w 49"/>
                <a:gd name="T17" fmla="*/ 2147483647 h 60"/>
                <a:gd name="T18" fmla="*/ 2147483647 w 49"/>
                <a:gd name="T19" fmla="*/ 2147483647 h 60"/>
                <a:gd name="T20" fmla="*/ 2147483647 w 49"/>
                <a:gd name="T21" fmla="*/ 2147483647 h 60"/>
                <a:gd name="T22" fmla="*/ 0 w 49"/>
                <a:gd name="T23" fmla="*/ 2147483647 h 60"/>
                <a:gd name="T24" fmla="*/ 0 w 49"/>
                <a:gd name="T25" fmla="*/ 2147483647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60"/>
                <a:gd name="T41" fmla="*/ 49 w 49"/>
                <a:gd name="T42" fmla="*/ 6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60">
                  <a:moveTo>
                    <a:pt x="0" y="60"/>
                  </a:moveTo>
                  <a:lnTo>
                    <a:pt x="0" y="60"/>
                  </a:lnTo>
                  <a:lnTo>
                    <a:pt x="37" y="13"/>
                  </a:lnTo>
                  <a:lnTo>
                    <a:pt x="49" y="0"/>
                  </a:lnTo>
                  <a:lnTo>
                    <a:pt x="39" y="8"/>
                  </a:lnTo>
                  <a:lnTo>
                    <a:pt x="19" y="30"/>
                  </a:lnTo>
                  <a:lnTo>
                    <a:pt x="11" y="42"/>
                  </a:lnTo>
                  <a:lnTo>
                    <a:pt x="5" y="5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39" name="Freeform 34"/>
            <p:cNvSpPr>
              <a:spLocks/>
            </p:cNvSpPr>
            <p:nvPr/>
          </p:nvSpPr>
          <p:spPr bwMode="auto">
            <a:xfrm>
              <a:off x="5675313" y="3408363"/>
              <a:ext cx="185738" cy="109537"/>
            </a:xfrm>
            <a:custGeom>
              <a:avLst/>
              <a:gdLst>
                <a:gd name="T0" fmla="*/ 2147483647 w 117"/>
                <a:gd name="T1" fmla="*/ 2147483647 h 69"/>
                <a:gd name="T2" fmla="*/ 2147483647 w 117"/>
                <a:gd name="T3" fmla="*/ 2147483647 h 69"/>
                <a:gd name="T4" fmla="*/ 2147483647 w 117"/>
                <a:gd name="T5" fmla="*/ 2147483647 h 69"/>
                <a:gd name="T6" fmla="*/ 2147483647 w 117"/>
                <a:gd name="T7" fmla="*/ 0 h 69"/>
                <a:gd name="T8" fmla="*/ 2147483647 w 117"/>
                <a:gd name="T9" fmla="*/ 2147483647 h 69"/>
                <a:gd name="T10" fmla="*/ 2147483647 w 117"/>
                <a:gd name="T11" fmla="*/ 2147483647 h 69"/>
                <a:gd name="T12" fmla="*/ 2147483647 w 117"/>
                <a:gd name="T13" fmla="*/ 2147483647 h 69"/>
                <a:gd name="T14" fmla="*/ 2147483647 w 117"/>
                <a:gd name="T15" fmla="*/ 2147483647 h 69"/>
                <a:gd name="T16" fmla="*/ 2147483647 w 117"/>
                <a:gd name="T17" fmla="*/ 2147483647 h 69"/>
                <a:gd name="T18" fmla="*/ 2147483647 w 117"/>
                <a:gd name="T19" fmla="*/ 2147483647 h 69"/>
                <a:gd name="T20" fmla="*/ 2147483647 w 117"/>
                <a:gd name="T21" fmla="*/ 2147483647 h 69"/>
                <a:gd name="T22" fmla="*/ 2147483647 w 117"/>
                <a:gd name="T23" fmla="*/ 2147483647 h 69"/>
                <a:gd name="T24" fmla="*/ 2147483647 w 117"/>
                <a:gd name="T25" fmla="*/ 2147483647 h 69"/>
                <a:gd name="T26" fmla="*/ 2147483647 w 117"/>
                <a:gd name="T27" fmla="*/ 2147483647 h 69"/>
                <a:gd name="T28" fmla="*/ 2147483647 w 117"/>
                <a:gd name="T29" fmla="*/ 2147483647 h 69"/>
                <a:gd name="T30" fmla="*/ 2147483647 w 117"/>
                <a:gd name="T31" fmla="*/ 2147483647 h 69"/>
                <a:gd name="T32" fmla="*/ 2147483647 w 117"/>
                <a:gd name="T33" fmla="*/ 2147483647 h 69"/>
                <a:gd name="T34" fmla="*/ 2147483647 w 117"/>
                <a:gd name="T35" fmla="*/ 2147483647 h 69"/>
                <a:gd name="T36" fmla="*/ 2147483647 w 117"/>
                <a:gd name="T37" fmla="*/ 2147483647 h 69"/>
                <a:gd name="T38" fmla="*/ 2147483647 w 117"/>
                <a:gd name="T39" fmla="*/ 2147483647 h 69"/>
                <a:gd name="T40" fmla="*/ 2147483647 w 117"/>
                <a:gd name="T41" fmla="*/ 2147483647 h 69"/>
                <a:gd name="T42" fmla="*/ 2147483647 w 117"/>
                <a:gd name="T43" fmla="*/ 2147483647 h 69"/>
                <a:gd name="T44" fmla="*/ 2147483647 w 117"/>
                <a:gd name="T45" fmla="*/ 2147483647 h 69"/>
                <a:gd name="T46" fmla="*/ 2147483647 w 117"/>
                <a:gd name="T47" fmla="*/ 2147483647 h 69"/>
                <a:gd name="T48" fmla="*/ 2147483647 w 117"/>
                <a:gd name="T49" fmla="*/ 2147483647 h 69"/>
                <a:gd name="T50" fmla="*/ 2147483647 w 117"/>
                <a:gd name="T51" fmla="*/ 2147483647 h 69"/>
                <a:gd name="T52" fmla="*/ 2147483647 w 117"/>
                <a:gd name="T53" fmla="*/ 2147483647 h 69"/>
                <a:gd name="T54" fmla="*/ 2147483647 w 117"/>
                <a:gd name="T55" fmla="*/ 2147483647 h 69"/>
                <a:gd name="T56" fmla="*/ 2147483647 w 117"/>
                <a:gd name="T57" fmla="*/ 2147483647 h 69"/>
                <a:gd name="T58" fmla="*/ 2147483647 w 117"/>
                <a:gd name="T59" fmla="*/ 2147483647 h 69"/>
                <a:gd name="T60" fmla="*/ 2147483647 w 117"/>
                <a:gd name="T61" fmla="*/ 2147483647 h 69"/>
                <a:gd name="T62" fmla="*/ 0 w 117"/>
                <a:gd name="T63" fmla="*/ 2147483647 h 69"/>
                <a:gd name="T64" fmla="*/ 2147483647 w 117"/>
                <a:gd name="T65" fmla="*/ 2147483647 h 69"/>
                <a:gd name="T66" fmla="*/ 2147483647 w 117"/>
                <a:gd name="T67" fmla="*/ 2147483647 h 69"/>
                <a:gd name="T68" fmla="*/ 2147483647 w 117"/>
                <a:gd name="T69" fmla="*/ 2147483647 h 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"/>
                <a:gd name="T106" fmla="*/ 0 h 69"/>
                <a:gd name="T107" fmla="*/ 117 w 117"/>
                <a:gd name="T108" fmla="*/ 69 h 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" h="69">
                  <a:moveTo>
                    <a:pt x="47" y="46"/>
                  </a:moveTo>
                  <a:lnTo>
                    <a:pt x="47" y="46"/>
                  </a:lnTo>
                  <a:lnTo>
                    <a:pt x="60" y="43"/>
                  </a:lnTo>
                  <a:lnTo>
                    <a:pt x="73" y="36"/>
                  </a:lnTo>
                  <a:lnTo>
                    <a:pt x="86" y="26"/>
                  </a:lnTo>
                  <a:lnTo>
                    <a:pt x="106" y="7"/>
                  </a:lnTo>
                  <a:lnTo>
                    <a:pt x="113" y="0"/>
                  </a:lnTo>
                  <a:lnTo>
                    <a:pt x="114" y="2"/>
                  </a:lnTo>
                  <a:lnTo>
                    <a:pt x="116" y="4"/>
                  </a:lnTo>
                  <a:lnTo>
                    <a:pt x="114" y="9"/>
                  </a:lnTo>
                  <a:lnTo>
                    <a:pt x="109" y="19"/>
                  </a:lnTo>
                  <a:lnTo>
                    <a:pt x="109" y="21"/>
                  </a:lnTo>
                  <a:lnTo>
                    <a:pt x="111" y="21"/>
                  </a:lnTo>
                  <a:lnTo>
                    <a:pt x="113" y="19"/>
                  </a:lnTo>
                  <a:lnTo>
                    <a:pt x="113" y="21"/>
                  </a:lnTo>
                  <a:lnTo>
                    <a:pt x="114" y="27"/>
                  </a:lnTo>
                  <a:lnTo>
                    <a:pt x="116" y="31"/>
                  </a:lnTo>
                  <a:lnTo>
                    <a:pt x="114" y="36"/>
                  </a:lnTo>
                  <a:lnTo>
                    <a:pt x="111" y="41"/>
                  </a:lnTo>
                  <a:lnTo>
                    <a:pt x="106" y="44"/>
                  </a:lnTo>
                  <a:lnTo>
                    <a:pt x="101" y="48"/>
                  </a:lnTo>
                  <a:lnTo>
                    <a:pt x="101" y="49"/>
                  </a:lnTo>
                  <a:lnTo>
                    <a:pt x="103" y="49"/>
                  </a:lnTo>
                  <a:lnTo>
                    <a:pt x="106" y="49"/>
                  </a:lnTo>
                  <a:lnTo>
                    <a:pt x="111" y="46"/>
                  </a:lnTo>
                  <a:lnTo>
                    <a:pt x="114" y="44"/>
                  </a:lnTo>
                  <a:lnTo>
                    <a:pt x="116" y="46"/>
                  </a:lnTo>
                  <a:lnTo>
                    <a:pt x="117" y="51"/>
                  </a:lnTo>
                  <a:lnTo>
                    <a:pt x="116" y="54"/>
                  </a:lnTo>
                  <a:lnTo>
                    <a:pt x="111" y="59"/>
                  </a:lnTo>
                  <a:lnTo>
                    <a:pt x="99" y="68"/>
                  </a:lnTo>
                  <a:lnTo>
                    <a:pt x="98" y="69"/>
                  </a:lnTo>
                  <a:lnTo>
                    <a:pt x="95" y="69"/>
                  </a:lnTo>
                  <a:lnTo>
                    <a:pt x="86" y="69"/>
                  </a:lnTo>
                  <a:lnTo>
                    <a:pt x="77" y="68"/>
                  </a:lnTo>
                  <a:lnTo>
                    <a:pt x="68" y="66"/>
                  </a:lnTo>
                  <a:lnTo>
                    <a:pt x="63" y="66"/>
                  </a:lnTo>
                  <a:lnTo>
                    <a:pt x="65" y="64"/>
                  </a:lnTo>
                  <a:lnTo>
                    <a:pt x="75" y="59"/>
                  </a:lnTo>
                  <a:lnTo>
                    <a:pt x="77" y="58"/>
                  </a:lnTo>
                  <a:lnTo>
                    <a:pt x="75" y="58"/>
                  </a:lnTo>
                  <a:lnTo>
                    <a:pt x="70" y="58"/>
                  </a:lnTo>
                  <a:lnTo>
                    <a:pt x="65" y="61"/>
                  </a:lnTo>
                  <a:lnTo>
                    <a:pt x="60" y="64"/>
                  </a:lnTo>
                  <a:lnTo>
                    <a:pt x="54" y="66"/>
                  </a:lnTo>
                  <a:lnTo>
                    <a:pt x="47" y="66"/>
                  </a:lnTo>
                  <a:lnTo>
                    <a:pt x="36" y="64"/>
                  </a:lnTo>
                  <a:lnTo>
                    <a:pt x="16" y="63"/>
                  </a:lnTo>
                  <a:lnTo>
                    <a:pt x="1" y="64"/>
                  </a:lnTo>
                  <a:lnTo>
                    <a:pt x="0" y="64"/>
                  </a:lnTo>
                  <a:lnTo>
                    <a:pt x="3" y="63"/>
                  </a:lnTo>
                  <a:lnTo>
                    <a:pt x="19" y="58"/>
                  </a:lnTo>
                  <a:lnTo>
                    <a:pt x="39" y="51"/>
                  </a:lnTo>
                  <a:lnTo>
                    <a:pt x="47" y="46"/>
                  </a:lnTo>
                  <a:close/>
                </a:path>
              </a:pathLst>
            </a:custGeom>
            <a:solidFill>
              <a:srgbClr val="3D45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40" name="Freeform 35"/>
            <p:cNvSpPr>
              <a:spLocks/>
            </p:cNvSpPr>
            <p:nvPr/>
          </p:nvSpPr>
          <p:spPr bwMode="auto">
            <a:xfrm>
              <a:off x="5789613" y="3435350"/>
              <a:ext cx="50800" cy="49212"/>
            </a:xfrm>
            <a:custGeom>
              <a:avLst/>
              <a:gdLst>
                <a:gd name="T0" fmla="*/ 2147483647 w 32"/>
                <a:gd name="T1" fmla="*/ 2147483647 h 31"/>
                <a:gd name="T2" fmla="*/ 2147483647 w 32"/>
                <a:gd name="T3" fmla="*/ 2147483647 h 31"/>
                <a:gd name="T4" fmla="*/ 2147483647 w 32"/>
                <a:gd name="T5" fmla="*/ 0 h 31"/>
                <a:gd name="T6" fmla="*/ 2147483647 w 32"/>
                <a:gd name="T7" fmla="*/ 0 h 31"/>
                <a:gd name="T8" fmla="*/ 2147483647 w 32"/>
                <a:gd name="T9" fmla="*/ 2147483647 h 31"/>
                <a:gd name="T10" fmla="*/ 2147483647 w 32"/>
                <a:gd name="T11" fmla="*/ 2147483647 h 31"/>
                <a:gd name="T12" fmla="*/ 2147483647 w 32"/>
                <a:gd name="T13" fmla="*/ 2147483647 h 31"/>
                <a:gd name="T14" fmla="*/ 2147483647 w 32"/>
                <a:gd name="T15" fmla="*/ 2147483647 h 31"/>
                <a:gd name="T16" fmla="*/ 2147483647 w 32"/>
                <a:gd name="T17" fmla="*/ 2147483647 h 31"/>
                <a:gd name="T18" fmla="*/ 2147483647 w 32"/>
                <a:gd name="T19" fmla="*/ 2147483647 h 31"/>
                <a:gd name="T20" fmla="*/ 2147483647 w 32"/>
                <a:gd name="T21" fmla="*/ 2147483647 h 31"/>
                <a:gd name="T22" fmla="*/ 2147483647 w 32"/>
                <a:gd name="T23" fmla="*/ 2147483647 h 31"/>
                <a:gd name="T24" fmla="*/ 2147483647 w 32"/>
                <a:gd name="T25" fmla="*/ 2147483647 h 31"/>
                <a:gd name="T26" fmla="*/ 2147483647 w 32"/>
                <a:gd name="T27" fmla="*/ 2147483647 h 31"/>
                <a:gd name="T28" fmla="*/ 2147483647 w 32"/>
                <a:gd name="T29" fmla="*/ 2147483647 h 31"/>
                <a:gd name="T30" fmla="*/ 2147483647 w 32"/>
                <a:gd name="T31" fmla="*/ 2147483647 h 31"/>
                <a:gd name="T32" fmla="*/ 2147483647 w 32"/>
                <a:gd name="T33" fmla="*/ 2147483647 h 31"/>
                <a:gd name="T34" fmla="*/ 2147483647 w 32"/>
                <a:gd name="T35" fmla="*/ 2147483647 h 31"/>
                <a:gd name="T36" fmla="*/ 0 w 32"/>
                <a:gd name="T37" fmla="*/ 2147483647 h 31"/>
                <a:gd name="T38" fmla="*/ 0 w 32"/>
                <a:gd name="T39" fmla="*/ 2147483647 h 31"/>
                <a:gd name="T40" fmla="*/ 2147483647 w 32"/>
                <a:gd name="T41" fmla="*/ 2147483647 h 31"/>
                <a:gd name="T42" fmla="*/ 2147483647 w 32"/>
                <a:gd name="T43" fmla="*/ 2147483647 h 31"/>
                <a:gd name="T44" fmla="*/ 2147483647 w 32"/>
                <a:gd name="T45" fmla="*/ 2147483647 h 31"/>
                <a:gd name="T46" fmla="*/ 2147483647 w 32"/>
                <a:gd name="T47" fmla="*/ 2147483647 h 31"/>
                <a:gd name="T48" fmla="*/ 2147483647 w 32"/>
                <a:gd name="T49" fmla="*/ 2147483647 h 31"/>
                <a:gd name="T50" fmla="*/ 2147483647 w 32"/>
                <a:gd name="T51" fmla="*/ 2147483647 h 31"/>
                <a:gd name="T52" fmla="*/ 2147483647 w 32"/>
                <a:gd name="T53" fmla="*/ 2147483647 h 3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2"/>
                <a:gd name="T82" fmla="*/ 0 h 31"/>
                <a:gd name="T83" fmla="*/ 32 w 32"/>
                <a:gd name="T84" fmla="*/ 31 h 3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2" h="31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4"/>
                  </a:lnTo>
                  <a:lnTo>
                    <a:pt x="31" y="12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29" y="22"/>
                  </a:lnTo>
                  <a:lnTo>
                    <a:pt x="23" y="26"/>
                  </a:lnTo>
                  <a:lnTo>
                    <a:pt x="14" y="29"/>
                  </a:lnTo>
                  <a:lnTo>
                    <a:pt x="9" y="31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3" y="17"/>
                  </a:lnTo>
                  <a:lnTo>
                    <a:pt x="18" y="7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595F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41" name="Freeform 36"/>
            <p:cNvSpPr>
              <a:spLocks noEditPoints="1"/>
            </p:cNvSpPr>
            <p:nvPr/>
          </p:nvSpPr>
          <p:spPr bwMode="auto">
            <a:xfrm>
              <a:off x="5357813" y="2262188"/>
              <a:ext cx="1168400" cy="920750"/>
            </a:xfrm>
            <a:custGeom>
              <a:avLst/>
              <a:gdLst>
                <a:gd name="T0" fmla="*/ 2147483647 w 736"/>
                <a:gd name="T1" fmla="*/ 2147483647 h 580"/>
                <a:gd name="T2" fmla="*/ 2147483647 w 736"/>
                <a:gd name="T3" fmla="*/ 2147483647 h 580"/>
                <a:gd name="T4" fmla="*/ 2147483647 w 736"/>
                <a:gd name="T5" fmla="*/ 2147483647 h 580"/>
                <a:gd name="T6" fmla="*/ 2147483647 w 736"/>
                <a:gd name="T7" fmla="*/ 2147483647 h 580"/>
                <a:gd name="T8" fmla="*/ 2147483647 w 736"/>
                <a:gd name="T9" fmla="*/ 2147483647 h 580"/>
                <a:gd name="T10" fmla="*/ 2147483647 w 736"/>
                <a:gd name="T11" fmla="*/ 2147483647 h 580"/>
                <a:gd name="T12" fmla="*/ 2147483647 w 736"/>
                <a:gd name="T13" fmla="*/ 2147483647 h 580"/>
                <a:gd name="T14" fmla="*/ 2147483647 w 736"/>
                <a:gd name="T15" fmla="*/ 2147483647 h 580"/>
                <a:gd name="T16" fmla="*/ 0 w 736"/>
                <a:gd name="T17" fmla="*/ 2147483647 h 580"/>
                <a:gd name="T18" fmla="*/ 2147483647 w 736"/>
                <a:gd name="T19" fmla="*/ 2147483647 h 580"/>
                <a:gd name="T20" fmla="*/ 2147483647 w 736"/>
                <a:gd name="T21" fmla="*/ 2147483647 h 580"/>
                <a:gd name="T22" fmla="*/ 2147483647 w 736"/>
                <a:gd name="T23" fmla="*/ 2147483647 h 580"/>
                <a:gd name="T24" fmla="*/ 2147483647 w 736"/>
                <a:gd name="T25" fmla="*/ 2147483647 h 580"/>
                <a:gd name="T26" fmla="*/ 2147483647 w 736"/>
                <a:gd name="T27" fmla="*/ 2147483647 h 580"/>
                <a:gd name="T28" fmla="*/ 2147483647 w 736"/>
                <a:gd name="T29" fmla="*/ 2147483647 h 580"/>
                <a:gd name="T30" fmla="*/ 2147483647 w 736"/>
                <a:gd name="T31" fmla="*/ 2147483647 h 580"/>
                <a:gd name="T32" fmla="*/ 2147483647 w 736"/>
                <a:gd name="T33" fmla="*/ 2147483647 h 580"/>
                <a:gd name="T34" fmla="*/ 2147483647 w 736"/>
                <a:gd name="T35" fmla="*/ 2147483647 h 580"/>
                <a:gd name="T36" fmla="*/ 2147483647 w 736"/>
                <a:gd name="T37" fmla="*/ 2147483647 h 580"/>
                <a:gd name="T38" fmla="*/ 2147483647 w 736"/>
                <a:gd name="T39" fmla="*/ 2147483647 h 580"/>
                <a:gd name="T40" fmla="*/ 2147483647 w 736"/>
                <a:gd name="T41" fmla="*/ 2147483647 h 580"/>
                <a:gd name="T42" fmla="*/ 2147483647 w 736"/>
                <a:gd name="T43" fmla="*/ 2147483647 h 580"/>
                <a:gd name="T44" fmla="*/ 2147483647 w 736"/>
                <a:gd name="T45" fmla="*/ 2147483647 h 580"/>
                <a:gd name="T46" fmla="*/ 2147483647 w 736"/>
                <a:gd name="T47" fmla="*/ 2147483647 h 580"/>
                <a:gd name="T48" fmla="*/ 2147483647 w 736"/>
                <a:gd name="T49" fmla="*/ 2147483647 h 580"/>
                <a:gd name="T50" fmla="*/ 2147483647 w 736"/>
                <a:gd name="T51" fmla="*/ 2147483647 h 580"/>
                <a:gd name="T52" fmla="*/ 2147483647 w 736"/>
                <a:gd name="T53" fmla="*/ 2147483647 h 580"/>
                <a:gd name="T54" fmla="*/ 2147483647 w 736"/>
                <a:gd name="T55" fmla="*/ 2147483647 h 580"/>
                <a:gd name="T56" fmla="*/ 2147483647 w 736"/>
                <a:gd name="T57" fmla="*/ 2147483647 h 580"/>
                <a:gd name="T58" fmla="*/ 2147483647 w 736"/>
                <a:gd name="T59" fmla="*/ 2147483647 h 580"/>
                <a:gd name="T60" fmla="*/ 2147483647 w 736"/>
                <a:gd name="T61" fmla="*/ 2147483647 h 580"/>
                <a:gd name="T62" fmla="*/ 2147483647 w 736"/>
                <a:gd name="T63" fmla="*/ 2147483647 h 580"/>
                <a:gd name="T64" fmla="*/ 2147483647 w 736"/>
                <a:gd name="T65" fmla="*/ 2147483647 h 580"/>
                <a:gd name="T66" fmla="*/ 2147483647 w 736"/>
                <a:gd name="T67" fmla="*/ 2147483647 h 580"/>
                <a:gd name="T68" fmla="*/ 2147483647 w 736"/>
                <a:gd name="T69" fmla="*/ 2147483647 h 580"/>
                <a:gd name="T70" fmla="*/ 2147483647 w 736"/>
                <a:gd name="T71" fmla="*/ 2147483647 h 580"/>
                <a:gd name="T72" fmla="*/ 2147483647 w 736"/>
                <a:gd name="T73" fmla="*/ 2147483647 h 580"/>
                <a:gd name="T74" fmla="*/ 2147483647 w 736"/>
                <a:gd name="T75" fmla="*/ 2147483647 h 580"/>
                <a:gd name="T76" fmla="*/ 2147483647 w 736"/>
                <a:gd name="T77" fmla="*/ 2147483647 h 580"/>
                <a:gd name="T78" fmla="*/ 2147483647 w 736"/>
                <a:gd name="T79" fmla="*/ 2147483647 h 580"/>
                <a:gd name="T80" fmla="*/ 2147483647 w 736"/>
                <a:gd name="T81" fmla="*/ 2147483647 h 580"/>
                <a:gd name="T82" fmla="*/ 2147483647 w 736"/>
                <a:gd name="T83" fmla="*/ 2147483647 h 580"/>
                <a:gd name="T84" fmla="*/ 2147483647 w 736"/>
                <a:gd name="T85" fmla="*/ 2147483647 h 580"/>
                <a:gd name="T86" fmla="*/ 2147483647 w 736"/>
                <a:gd name="T87" fmla="*/ 2147483647 h 580"/>
                <a:gd name="T88" fmla="*/ 2147483647 w 736"/>
                <a:gd name="T89" fmla="*/ 2147483647 h 580"/>
                <a:gd name="T90" fmla="*/ 2147483647 w 736"/>
                <a:gd name="T91" fmla="*/ 2147483647 h 580"/>
                <a:gd name="T92" fmla="*/ 2147483647 w 736"/>
                <a:gd name="T93" fmla="*/ 2147483647 h 580"/>
                <a:gd name="T94" fmla="*/ 2147483647 w 736"/>
                <a:gd name="T95" fmla="*/ 2147483647 h 580"/>
                <a:gd name="T96" fmla="*/ 2147483647 w 736"/>
                <a:gd name="T97" fmla="*/ 2147483647 h 580"/>
                <a:gd name="T98" fmla="*/ 2147483647 w 736"/>
                <a:gd name="T99" fmla="*/ 0 h 580"/>
                <a:gd name="T100" fmla="*/ 2147483647 w 736"/>
                <a:gd name="T101" fmla="*/ 2147483647 h 580"/>
                <a:gd name="T102" fmla="*/ 2147483647 w 736"/>
                <a:gd name="T103" fmla="*/ 2147483647 h 580"/>
                <a:gd name="T104" fmla="*/ 2147483647 w 736"/>
                <a:gd name="T105" fmla="*/ 2147483647 h 580"/>
                <a:gd name="T106" fmla="*/ 2147483647 w 736"/>
                <a:gd name="T107" fmla="*/ 2147483647 h 580"/>
                <a:gd name="T108" fmla="*/ 2147483647 w 736"/>
                <a:gd name="T109" fmla="*/ 2147483647 h 580"/>
                <a:gd name="T110" fmla="*/ 2147483647 w 736"/>
                <a:gd name="T111" fmla="*/ 2147483647 h 580"/>
                <a:gd name="T112" fmla="*/ 2147483647 w 736"/>
                <a:gd name="T113" fmla="*/ 2147483647 h 580"/>
                <a:gd name="T114" fmla="*/ 2147483647 w 736"/>
                <a:gd name="T115" fmla="*/ 2147483647 h 580"/>
                <a:gd name="T116" fmla="*/ 2147483647 w 736"/>
                <a:gd name="T117" fmla="*/ 2147483647 h 5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36"/>
                <a:gd name="T178" fmla="*/ 0 h 580"/>
                <a:gd name="T179" fmla="*/ 736 w 736"/>
                <a:gd name="T180" fmla="*/ 580 h 5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36" h="580">
                  <a:moveTo>
                    <a:pt x="218" y="30"/>
                  </a:moveTo>
                  <a:lnTo>
                    <a:pt x="218" y="30"/>
                  </a:lnTo>
                  <a:lnTo>
                    <a:pt x="203" y="33"/>
                  </a:lnTo>
                  <a:lnTo>
                    <a:pt x="191" y="40"/>
                  </a:lnTo>
                  <a:lnTo>
                    <a:pt x="187" y="44"/>
                  </a:lnTo>
                  <a:lnTo>
                    <a:pt x="182" y="47"/>
                  </a:lnTo>
                  <a:lnTo>
                    <a:pt x="165" y="65"/>
                  </a:lnTo>
                  <a:lnTo>
                    <a:pt x="159" y="72"/>
                  </a:lnTo>
                  <a:lnTo>
                    <a:pt x="157" y="79"/>
                  </a:lnTo>
                  <a:lnTo>
                    <a:pt x="155" y="81"/>
                  </a:lnTo>
                  <a:lnTo>
                    <a:pt x="154" y="84"/>
                  </a:lnTo>
                  <a:lnTo>
                    <a:pt x="147" y="89"/>
                  </a:lnTo>
                  <a:lnTo>
                    <a:pt x="141" y="94"/>
                  </a:lnTo>
                  <a:lnTo>
                    <a:pt x="139" y="97"/>
                  </a:lnTo>
                  <a:lnTo>
                    <a:pt x="139" y="101"/>
                  </a:lnTo>
                  <a:lnTo>
                    <a:pt x="139" y="104"/>
                  </a:lnTo>
                  <a:lnTo>
                    <a:pt x="137" y="107"/>
                  </a:lnTo>
                  <a:lnTo>
                    <a:pt x="131" y="114"/>
                  </a:lnTo>
                  <a:lnTo>
                    <a:pt x="124" y="119"/>
                  </a:lnTo>
                  <a:lnTo>
                    <a:pt x="121" y="123"/>
                  </a:lnTo>
                  <a:lnTo>
                    <a:pt x="119" y="126"/>
                  </a:lnTo>
                  <a:lnTo>
                    <a:pt x="116" y="134"/>
                  </a:lnTo>
                  <a:lnTo>
                    <a:pt x="113" y="141"/>
                  </a:lnTo>
                  <a:lnTo>
                    <a:pt x="108" y="146"/>
                  </a:lnTo>
                  <a:lnTo>
                    <a:pt x="100" y="153"/>
                  </a:lnTo>
                  <a:lnTo>
                    <a:pt x="95" y="156"/>
                  </a:lnTo>
                  <a:lnTo>
                    <a:pt x="92" y="161"/>
                  </a:lnTo>
                  <a:lnTo>
                    <a:pt x="87" y="175"/>
                  </a:lnTo>
                  <a:lnTo>
                    <a:pt x="83" y="185"/>
                  </a:lnTo>
                  <a:lnTo>
                    <a:pt x="82" y="188"/>
                  </a:lnTo>
                  <a:lnTo>
                    <a:pt x="74" y="205"/>
                  </a:lnTo>
                  <a:lnTo>
                    <a:pt x="65" y="217"/>
                  </a:lnTo>
                  <a:lnTo>
                    <a:pt x="57" y="225"/>
                  </a:lnTo>
                  <a:lnTo>
                    <a:pt x="51" y="232"/>
                  </a:lnTo>
                  <a:lnTo>
                    <a:pt x="44" y="240"/>
                  </a:lnTo>
                  <a:lnTo>
                    <a:pt x="41" y="247"/>
                  </a:lnTo>
                  <a:lnTo>
                    <a:pt x="39" y="254"/>
                  </a:lnTo>
                  <a:lnTo>
                    <a:pt x="39" y="259"/>
                  </a:lnTo>
                  <a:lnTo>
                    <a:pt x="39" y="265"/>
                  </a:lnTo>
                  <a:lnTo>
                    <a:pt x="36" y="274"/>
                  </a:lnTo>
                  <a:lnTo>
                    <a:pt x="29" y="284"/>
                  </a:lnTo>
                  <a:lnTo>
                    <a:pt x="20" y="302"/>
                  </a:lnTo>
                  <a:lnTo>
                    <a:pt x="10" y="328"/>
                  </a:lnTo>
                  <a:lnTo>
                    <a:pt x="3" y="353"/>
                  </a:lnTo>
                  <a:lnTo>
                    <a:pt x="0" y="365"/>
                  </a:lnTo>
                  <a:lnTo>
                    <a:pt x="0" y="371"/>
                  </a:lnTo>
                  <a:lnTo>
                    <a:pt x="2" y="381"/>
                  </a:lnTo>
                  <a:lnTo>
                    <a:pt x="2" y="386"/>
                  </a:lnTo>
                  <a:lnTo>
                    <a:pt x="3" y="391"/>
                  </a:lnTo>
                  <a:lnTo>
                    <a:pt x="3" y="395"/>
                  </a:lnTo>
                  <a:lnTo>
                    <a:pt x="0" y="405"/>
                  </a:lnTo>
                  <a:lnTo>
                    <a:pt x="0" y="412"/>
                  </a:lnTo>
                  <a:lnTo>
                    <a:pt x="2" y="420"/>
                  </a:lnTo>
                  <a:lnTo>
                    <a:pt x="5" y="428"/>
                  </a:lnTo>
                  <a:lnTo>
                    <a:pt x="11" y="437"/>
                  </a:lnTo>
                  <a:lnTo>
                    <a:pt x="21" y="444"/>
                  </a:lnTo>
                  <a:lnTo>
                    <a:pt x="36" y="450"/>
                  </a:lnTo>
                  <a:lnTo>
                    <a:pt x="69" y="459"/>
                  </a:lnTo>
                  <a:lnTo>
                    <a:pt x="92" y="464"/>
                  </a:lnTo>
                  <a:lnTo>
                    <a:pt x="108" y="467"/>
                  </a:lnTo>
                  <a:lnTo>
                    <a:pt x="111" y="469"/>
                  </a:lnTo>
                  <a:lnTo>
                    <a:pt x="113" y="470"/>
                  </a:lnTo>
                  <a:lnTo>
                    <a:pt x="115" y="474"/>
                  </a:lnTo>
                  <a:lnTo>
                    <a:pt x="116" y="474"/>
                  </a:lnTo>
                  <a:lnTo>
                    <a:pt x="118" y="474"/>
                  </a:lnTo>
                  <a:lnTo>
                    <a:pt x="121" y="474"/>
                  </a:lnTo>
                  <a:lnTo>
                    <a:pt x="124" y="472"/>
                  </a:lnTo>
                  <a:lnTo>
                    <a:pt x="133" y="472"/>
                  </a:lnTo>
                  <a:lnTo>
                    <a:pt x="141" y="472"/>
                  </a:lnTo>
                  <a:lnTo>
                    <a:pt x="144" y="474"/>
                  </a:lnTo>
                  <a:lnTo>
                    <a:pt x="146" y="475"/>
                  </a:lnTo>
                  <a:lnTo>
                    <a:pt x="147" y="479"/>
                  </a:lnTo>
                  <a:lnTo>
                    <a:pt x="155" y="479"/>
                  </a:lnTo>
                  <a:lnTo>
                    <a:pt x="159" y="479"/>
                  </a:lnTo>
                  <a:lnTo>
                    <a:pt x="165" y="504"/>
                  </a:lnTo>
                  <a:lnTo>
                    <a:pt x="170" y="514"/>
                  </a:lnTo>
                  <a:lnTo>
                    <a:pt x="173" y="517"/>
                  </a:lnTo>
                  <a:lnTo>
                    <a:pt x="172" y="538"/>
                  </a:lnTo>
                  <a:lnTo>
                    <a:pt x="173" y="549"/>
                  </a:lnTo>
                  <a:lnTo>
                    <a:pt x="175" y="558"/>
                  </a:lnTo>
                  <a:lnTo>
                    <a:pt x="178" y="563"/>
                  </a:lnTo>
                  <a:lnTo>
                    <a:pt x="221" y="556"/>
                  </a:lnTo>
                  <a:lnTo>
                    <a:pt x="224" y="559"/>
                  </a:lnTo>
                  <a:lnTo>
                    <a:pt x="232" y="565"/>
                  </a:lnTo>
                  <a:lnTo>
                    <a:pt x="245" y="570"/>
                  </a:lnTo>
                  <a:lnTo>
                    <a:pt x="265" y="575"/>
                  </a:lnTo>
                  <a:lnTo>
                    <a:pt x="286" y="578"/>
                  </a:lnTo>
                  <a:lnTo>
                    <a:pt x="309" y="580"/>
                  </a:lnTo>
                  <a:lnTo>
                    <a:pt x="326" y="578"/>
                  </a:lnTo>
                  <a:lnTo>
                    <a:pt x="332" y="576"/>
                  </a:lnTo>
                  <a:lnTo>
                    <a:pt x="337" y="575"/>
                  </a:lnTo>
                  <a:lnTo>
                    <a:pt x="345" y="566"/>
                  </a:lnTo>
                  <a:lnTo>
                    <a:pt x="360" y="556"/>
                  </a:lnTo>
                  <a:lnTo>
                    <a:pt x="376" y="549"/>
                  </a:lnTo>
                  <a:lnTo>
                    <a:pt x="386" y="548"/>
                  </a:lnTo>
                  <a:lnTo>
                    <a:pt x="396" y="546"/>
                  </a:lnTo>
                  <a:lnTo>
                    <a:pt x="404" y="544"/>
                  </a:lnTo>
                  <a:lnTo>
                    <a:pt x="414" y="543"/>
                  </a:lnTo>
                  <a:lnTo>
                    <a:pt x="432" y="533"/>
                  </a:lnTo>
                  <a:lnTo>
                    <a:pt x="447" y="524"/>
                  </a:lnTo>
                  <a:lnTo>
                    <a:pt x="455" y="519"/>
                  </a:lnTo>
                  <a:lnTo>
                    <a:pt x="461" y="517"/>
                  </a:lnTo>
                  <a:lnTo>
                    <a:pt x="466" y="516"/>
                  </a:lnTo>
                  <a:lnTo>
                    <a:pt x="470" y="512"/>
                  </a:lnTo>
                  <a:lnTo>
                    <a:pt x="473" y="507"/>
                  </a:lnTo>
                  <a:lnTo>
                    <a:pt x="475" y="502"/>
                  </a:lnTo>
                  <a:lnTo>
                    <a:pt x="475" y="494"/>
                  </a:lnTo>
                  <a:lnTo>
                    <a:pt x="475" y="491"/>
                  </a:lnTo>
                  <a:lnTo>
                    <a:pt x="476" y="491"/>
                  </a:lnTo>
                  <a:lnTo>
                    <a:pt x="478" y="489"/>
                  </a:lnTo>
                  <a:lnTo>
                    <a:pt x="479" y="486"/>
                  </a:lnTo>
                  <a:lnTo>
                    <a:pt x="479" y="477"/>
                  </a:lnTo>
                  <a:lnTo>
                    <a:pt x="479" y="460"/>
                  </a:lnTo>
                  <a:lnTo>
                    <a:pt x="481" y="454"/>
                  </a:lnTo>
                  <a:lnTo>
                    <a:pt x="484" y="447"/>
                  </a:lnTo>
                  <a:lnTo>
                    <a:pt x="489" y="438"/>
                  </a:lnTo>
                  <a:lnTo>
                    <a:pt x="491" y="432"/>
                  </a:lnTo>
                  <a:lnTo>
                    <a:pt x="491" y="425"/>
                  </a:lnTo>
                  <a:lnTo>
                    <a:pt x="489" y="420"/>
                  </a:lnTo>
                  <a:lnTo>
                    <a:pt x="488" y="415"/>
                  </a:lnTo>
                  <a:lnTo>
                    <a:pt x="486" y="407"/>
                  </a:lnTo>
                  <a:lnTo>
                    <a:pt x="486" y="396"/>
                  </a:lnTo>
                  <a:lnTo>
                    <a:pt x="486" y="386"/>
                  </a:lnTo>
                  <a:lnTo>
                    <a:pt x="484" y="378"/>
                  </a:lnTo>
                  <a:lnTo>
                    <a:pt x="484" y="368"/>
                  </a:lnTo>
                  <a:lnTo>
                    <a:pt x="486" y="358"/>
                  </a:lnTo>
                  <a:lnTo>
                    <a:pt x="488" y="349"/>
                  </a:lnTo>
                  <a:lnTo>
                    <a:pt x="491" y="341"/>
                  </a:lnTo>
                  <a:lnTo>
                    <a:pt x="491" y="333"/>
                  </a:lnTo>
                  <a:lnTo>
                    <a:pt x="489" y="323"/>
                  </a:lnTo>
                  <a:lnTo>
                    <a:pt x="484" y="314"/>
                  </a:lnTo>
                  <a:lnTo>
                    <a:pt x="479" y="307"/>
                  </a:lnTo>
                  <a:lnTo>
                    <a:pt x="478" y="302"/>
                  </a:lnTo>
                  <a:lnTo>
                    <a:pt x="478" y="297"/>
                  </a:lnTo>
                  <a:lnTo>
                    <a:pt x="479" y="294"/>
                  </a:lnTo>
                  <a:lnTo>
                    <a:pt x="481" y="289"/>
                  </a:lnTo>
                  <a:lnTo>
                    <a:pt x="481" y="284"/>
                  </a:lnTo>
                  <a:lnTo>
                    <a:pt x="476" y="274"/>
                  </a:lnTo>
                  <a:lnTo>
                    <a:pt x="476" y="270"/>
                  </a:lnTo>
                  <a:lnTo>
                    <a:pt x="476" y="267"/>
                  </a:lnTo>
                  <a:lnTo>
                    <a:pt x="478" y="260"/>
                  </a:lnTo>
                  <a:lnTo>
                    <a:pt x="479" y="254"/>
                  </a:lnTo>
                  <a:lnTo>
                    <a:pt x="479" y="250"/>
                  </a:lnTo>
                  <a:lnTo>
                    <a:pt x="478" y="247"/>
                  </a:lnTo>
                  <a:lnTo>
                    <a:pt x="475" y="244"/>
                  </a:lnTo>
                  <a:lnTo>
                    <a:pt x="475" y="237"/>
                  </a:lnTo>
                  <a:lnTo>
                    <a:pt x="473" y="223"/>
                  </a:lnTo>
                  <a:lnTo>
                    <a:pt x="471" y="207"/>
                  </a:lnTo>
                  <a:lnTo>
                    <a:pt x="473" y="197"/>
                  </a:lnTo>
                  <a:lnTo>
                    <a:pt x="475" y="188"/>
                  </a:lnTo>
                  <a:lnTo>
                    <a:pt x="473" y="181"/>
                  </a:lnTo>
                  <a:lnTo>
                    <a:pt x="473" y="178"/>
                  </a:lnTo>
                  <a:lnTo>
                    <a:pt x="476" y="181"/>
                  </a:lnTo>
                  <a:lnTo>
                    <a:pt x="478" y="185"/>
                  </a:lnTo>
                  <a:lnTo>
                    <a:pt x="478" y="191"/>
                  </a:lnTo>
                  <a:lnTo>
                    <a:pt x="479" y="191"/>
                  </a:lnTo>
                  <a:lnTo>
                    <a:pt x="486" y="191"/>
                  </a:lnTo>
                  <a:lnTo>
                    <a:pt x="504" y="188"/>
                  </a:lnTo>
                  <a:lnTo>
                    <a:pt x="529" y="181"/>
                  </a:lnTo>
                  <a:lnTo>
                    <a:pt x="553" y="178"/>
                  </a:lnTo>
                  <a:lnTo>
                    <a:pt x="578" y="176"/>
                  </a:lnTo>
                  <a:lnTo>
                    <a:pt x="579" y="176"/>
                  </a:lnTo>
                  <a:lnTo>
                    <a:pt x="578" y="173"/>
                  </a:lnTo>
                  <a:lnTo>
                    <a:pt x="578" y="171"/>
                  </a:lnTo>
                  <a:lnTo>
                    <a:pt x="581" y="173"/>
                  </a:lnTo>
                  <a:lnTo>
                    <a:pt x="584" y="175"/>
                  </a:lnTo>
                  <a:lnTo>
                    <a:pt x="586" y="175"/>
                  </a:lnTo>
                  <a:lnTo>
                    <a:pt x="589" y="175"/>
                  </a:lnTo>
                  <a:lnTo>
                    <a:pt x="594" y="175"/>
                  </a:lnTo>
                  <a:lnTo>
                    <a:pt x="597" y="175"/>
                  </a:lnTo>
                  <a:lnTo>
                    <a:pt x="599" y="175"/>
                  </a:lnTo>
                  <a:lnTo>
                    <a:pt x="597" y="173"/>
                  </a:lnTo>
                  <a:lnTo>
                    <a:pt x="597" y="171"/>
                  </a:lnTo>
                  <a:lnTo>
                    <a:pt x="602" y="173"/>
                  </a:lnTo>
                  <a:lnTo>
                    <a:pt x="607" y="175"/>
                  </a:lnTo>
                  <a:lnTo>
                    <a:pt x="609" y="173"/>
                  </a:lnTo>
                  <a:lnTo>
                    <a:pt x="609" y="171"/>
                  </a:lnTo>
                  <a:lnTo>
                    <a:pt x="609" y="170"/>
                  </a:lnTo>
                  <a:lnTo>
                    <a:pt x="615" y="170"/>
                  </a:lnTo>
                  <a:lnTo>
                    <a:pt x="627" y="170"/>
                  </a:lnTo>
                  <a:lnTo>
                    <a:pt x="635" y="170"/>
                  </a:lnTo>
                  <a:lnTo>
                    <a:pt x="637" y="170"/>
                  </a:lnTo>
                  <a:lnTo>
                    <a:pt x="638" y="168"/>
                  </a:lnTo>
                  <a:lnTo>
                    <a:pt x="638" y="166"/>
                  </a:lnTo>
                  <a:lnTo>
                    <a:pt x="643" y="165"/>
                  </a:lnTo>
                  <a:lnTo>
                    <a:pt x="656" y="160"/>
                  </a:lnTo>
                  <a:lnTo>
                    <a:pt x="674" y="153"/>
                  </a:lnTo>
                  <a:lnTo>
                    <a:pt x="692" y="144"/>
                  </a:lnTo>
                  <a:lnTo>
                    <a:pt x="710" y="134"/>
                  </a:lnTo>
                  <a:lnTo>
                    <a:pt x="723" y="124"/>
                  </a:lnTo>
                  <a:lnTo>
                    <a:pt x="736" y="114"/>
                  </a:lnTo>
                  <a:lnTo>
                    <a:pt x="731" y="91"/>
                  </a:lnTo>
                  <a:lnTo>
                    <a:pt x="728" y="72"/>
                  </a:lnTo>
                  <a:lnTo>
                    <a:pt x="728" y="62"/>
                  </a:lnTo>
                  <a:lnTo>
                    <a:pt x="728" y="55"/>
                  </a:lnTo>
                  <a:lnTo>
                    <a:pt x="731" y="33"/>
                  </a:lnTo>
                  <a:lnTo>
                    <a:pt x="664" y="32"/>
                  </a:lnTo>
                  <a:lnTo>
                    <a:pt x="638" y="33"/>
                  </a:lnTo>
                  <a:lnTo>
                    <a:pt x="628" y="35"/>
                  </a:lnTo>
                  <a:lnTo>
                    <a:pt x="620" y="39"/>
                  </a:lnTo>
                  <a:lnTo>
                    <a:pt x="614" y="40"/>
                  </a:lnTo>
                  <a:lnTo>
                    <a:pt x="609" y="42"/>
                  </a:lnTo>
                  <a:lnTo>
                    <a:pt x="604" y="40"/>
                  </a:lnTo>
                  <a:lnTo>
                    <a:pt x="602" y="42"/>
                  </a:lnTo>
                  <a:lnTo>
                    <a:pt x="601" y="44"/>
                  </a:lnTo>
                  <a:lnTo>
                    <a:pt x="599" y="44"/>
                  </a:lnTo>
                  <a:lnTo>
                    <a:pt x="596" y="42"/>
                  </a:lnTo>
                  <a:lnTo>
                    <a:pt x="592" y="39"/>
                  </a:lnTo>
                  <a:lnTo>
                    <a:pt x="591" y="39"/>
                  </a:lnTo>
                  <a:lnTo>
                    <a:pt x="589" y="40"/>
                  </a:lnTo>
                  <a:lnTo>
                    <a:pt x="586" y="40"/>
                  </a:lnTo>
                  <a:lnTo>
                    <a:pt x="583" y="39"/>
                  </a:lnTo>
                  <a:lnTo>
                    <a:pt x="581" y="37"/>
                  </a:lnTo>
                  <a:lnTo>
                    <a:pt x="578" y="39"/>
                  </a:lnTo>
                  <a:lnTo>
                    <a:pt x="574" y="39"/>
                  </a:lnTo>
                  <a:lnTo>
                    <a:pt x="573" y="39"/>
                  </a:lnTo>
                  <a:lnTo>
                    <a:pt x="569" y="39"/>
                  </a:lnTo>
                  <a:lnTo>
                    <a:pt x="565" y="37"/>
                  </a:lnTo>
                  <a:lnTo>
                    <a:pt x="561" y="37"/>
                  </a:lnTo>
                  <a:lnTo>
                    <a:pt x="560" y="37"/>
                  </a:lnTo>
                  <a:lnTo>
                    <a:pt x="558" y="37"/>
                  </a:lnTo>
                  <a:lnTo>
                    <a:pt x="555" y="33"/>
                  </a:lnTo>
                  <a:lnTo>
                    <a:pt x="550" y="32"/>
                  </a:lnTo>
                  <a:lnTo>
                    <a:pt x="548" y="30"/>
                  </a:lnTo>
                  <a:lnTo>
                    <a:pt x="545" y="32"/>
                  </a:lnTo>
                  <a:lnTo>
                    <a:pt x="537" y="35"/>
                  </a:lnTo>
                  <a:lnTo>
                    <a:pt x="533" y="35"/>
                  </a:lnTo>
                  <a:lnTo>
                    <a:pt x="529" y="32"/>
                  </a:lnTo>
                  <a:lnTo>
                    <a:pt x="524" y="27"/>
                  </a:lnTo>
                  <a:lnTo>
                    <a:pt x="517" y="23"/>
                  </a:lnTo>
                  <a:lnTo>
                    <a:pt x="511" y="23"/>
                  </a:lnTo>
                  <a:lnTo>
                    <a:pt x="502" y="22"/>
                  </a:lnTo>
                  <a:lnTo>
                    <a:pt x="499" y="23"/>
                  </a:lnTo>
                  <a:lnTo>
                    <a:pt x="496" y="23"/>
                  </a:lnTo>
                  <a:lnTo>
                    <a:pt x="493" y="23"/>
                  </a:lnTo>
                  <a:lnTo>
                    <a:pt x="488" y="20"/>
                  </a:lnTo>
                  <a:lnTo>
                    <a:pt x="417" y="0"/>
                  </a:lnTo>
                  <a:lnTo>
                    <a:pt x="407" y="2"/>
                  </a:lnTo>
                  <a:lnTo>
                    <a:pt x="403" y="3"/>
                  </a:lnTo>
                  <a:lnTo>
                    <a:pt x="404" y="7"/>
                  </a:lnTo>
                  <a:lnTo>
                    <a:pt x="407" y="15"/>
                  </a:lnTo>
                  <a:lnTo>
                    <a:pt x="406" y="18"/>
                  </a:lnTo>
                  <a:lnTo>
                    <a:pt x="404" y="22"/>
                  </a:lnTo>
                  <a:lnTo>
                    <a:pt x="401" y="23"/>
                  </a:lnTo>
                  <a:lnTo>
                    <a:pt x="398" y="23"/>
                  </a:lnTo>
                  <a:lnTo>
                    <a:pt x="388" y="23"/>
                  </a:lnTo>
                  <a:lnTo>
                    <a:pt x="383" y="25"/>
                  </a:lnTo>
                  <a:lnTo>
                    <a:pt x="383" y="28"/>
                  </a:lnTo>
                  <a:lnTo>
                    <a:pt x="380" y="33"/>
                  </a:lnTo>
                  <a:lnTo>
                    <a:pt x="375" y="42"/>
                  </a:lnTo>
                  <a:lnTo>
                    <a:pt x="367" y="49"/>
                  </a:lnTo>
                  <a:lnTo>
                    <a:pt x="358" y="52"/>
                  </a:lnTo>
                  <a:lnTo>
                    <a:pt x="353" y="55"/>
                  </a:lnTo>
                  <a:lnTo>
                    <a:pt x="353" y="59"/>
                  </a:lnTo>
                  <a:lnTo>
                    <a:pt x="353" y="62"/>
                  </a:lnTo>
                  <a:lnTo>
                    <a:pt x="355" y="65"/>
                  </a:lnTo>
                  <a:lnTo>
                    <a:pt x="358" y="74"/>
                  </a:lnTo>
                  <a:lnTo>
                    <a:pt x="360" y="76"/>
                  </a:lnTo>
                  <a:lnTo>
                    <a:pt x="358" y="76"/>
                  </a:lnTo>
                  <a:lnTo>
                    <a:pt x="358" y="89"/>
                  </a:lnTo>
                  <a:lnTo>
                    <a:pt x="358" y="97"/>
                  </a:lnTo>
                  <a:lnTo>
                    <a:pt x="347" y="99"/>
                  </a:lnTo>
                  <a:lnTo>
                    <a:pt x="331" y="99"/>
                  </a:lnTo>
                  <a:lnTo>
                    <a:pt x="308" y="94"/>
                  </a:lnTo>
                  <a:lnTo>
                    <a:pt x="281" y="86"/>
                  </a:lnTo>
                  <a:lnTo>
                    <a:pt x="260" y="79"/>
                  </a:lnTo>
                  <a:lnTo>
                    <a:pt x="242" y="70"/>
                  </a:lnTo>
                  <a:lnTo>
                    <a:pt x="227" y="64"/>
                  </a:lnTo>
                  <a:lnTo>
                    <a:pt x="218" y="59"/>
                  </a:lnTo>
                  <a:lnTo>
                    <a:pt x="209" y="54"/>
                  </a:lnTo>
                  <a:lnTo>
                    <a:pt x="205" y="49"/>
                  </a:lnTo>
                  <a:lnTo>
                    <a:pt x="203" y="45"/>
                  </a:lnTo>
                  <a:lnTo>
                    <a:pt x="205" y="45"/>
                  </a:lnTo>
                  <a:lnTo>
                    <a:pt x="209" y="39"/>
                  </a:lnTo>
                  <a:lnTo>
                    <a:pt x="218" y="30"/>
                  </a:lnTo>
                  <a:close/>
                  <a:moveTo>
                    <a:pt x="479" y="502"/>
                  </a:moveTo>
                  <a:lnTo>
                    <a:pt x="479" y="502"/>
                  </a:lnTo>
                  <a:close/>
                </a:path>
              </a:pathLst>
            </a:custGeom>
            <a:solidFill>
              <a:srgbClr val="DFE2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42" name="Freeform 37"/>
            <p:cNvSpPr>
              <a:spLocks noEditPoints="1"/>
            </p:cNvSpPr>
            <p:nvPr/>
          </p:nvSpPr>
          <p:spPr bwMode="auto">
            <a:xfrm>
              <a:off x="5957888" y="2262188"/>
              <a:ext cx="571500" cy="373062"/>
            </a:xfrm>
            <a:custGeom>
              <a:avLst/>
              <a:gdLst>
                <a:gd name="T0" fmla="*/ 2147483647 w 360"/>
                <a:gd name="T1" fmla="*/ 2147483647 h 235"/>
                <a:gd name="T2" fmla="*/ 2147483647 w 360"/>
                <a:gd name="T3" fmla="*/ 2147483647 h 235"/>
                <a:gd name="T4" fmla="*/ 2147483647 w 360"/>
                <a:gd name="T5" fmla="*/ 2147483647 h 235"/>
                <a:gd name="T6" fmla="*/ 2147483647 w 360"/>
                <a:gd name="T7" fmla="*/ 2147483647 h 235"/>
                <a:gd name="T8" fmla="*/ 2147483647 w 360"/>
                <a:gd name="T9" fmla="*/ 2147483647 h 235"/>
                <a:gd name="T10" fmla="*/ 2147483647 w 360"/>
                <a:gd name="T11" fmla="*/ 2147483647 h 235"/>
                <a:gd name="T12" fmla="*/ 2147483647 w 360"/>
                <a:gd name="T13" fmla="*/ 2147483647 h 235"/>
                <a:gd name="T14" fmla="*/ 2147483647 w 360"/>
                <a:gd name="T15" fmla="*/ 2147483647 h 235"/>
                <a:gd name="T16" fmla="*/ 2147483647 w 360"/>
                <a:gd name="T17" fmla="*/ 2147483647 h 235"/>
                <a:gd name="T18" fmla="*/ 2147483647 w 360"/>
                <a:gd name="T19" fmla="*/ 2147483647 h 235"/>
                <a:gd name="T20" fmla="*/ 2147483647 w 360"/>
                <a:gd name="T21" fmla="*/ 2147483647 h 235"/>
                <a:gd name="T22" fmla="*/ 2147483647 w 360"/>
                <a:gd name="T23" fmla="*/ 2147483647 h 235"/>
                <a:gd name="T24" fmla="*/ 2147483647 w 360"/>
                <a:gd name="T25" fmla="*/ 2147483647 h 235"/>
                <a:gd name="T26" fmla="*/ 2147483647 w 360"/>
                <a:gd name="T27" fmla="*/ 2147483647 h 235"/>
                <a:gd name="T28" fmla="*/ 2147483647 w 360"/>
                <a:gd name="T29" fmla="*/ 2147483647 h 235"/>
                <a:gd name="T30" fmla="*/ 2147483647 w 360"/>
                <a:gd name="T31" fmla="*/ 2147483647 h 235"/>
                <a:gd name="T32" fmla="*/ 2147483647 w 360"/>
                <a:gd name="T33" fmla="*/ 2147483647 h 235"/>
                <a:gd name="T34" fmla="*/ 2147483647 w 360"/>
                <a:gd name="T35" fmla="*/ 2147483647 h 235"/>
                <a:gd name="T36" fmla="*/ 2147483647 w 360"/>
                <a:gd name="T37" fmla="*/ 2147483647 h 235"/>
                <a:gd name="T38" fmla="*/ 2147483647 w 360"/>
                <a:gd name="T39" fmla="*/ 2147483647 h 235"/>
                <a:gd name="T40" fmla="*/ 2147483647 w 360"/>
                <a:gd name="T41" fmla="*/ 2147483647 h 235"/>
                <a:gd name="T42" fmla="*/ 2147483647 w 360"/>
                <a:gd name="T43" fmla="*/ 2147483647 h 235"/>
                <a:gd name="T44" fmla="*/ 2147483647 w 360"/>
                <a:gd name="T45" fmla="*/ 2147483647 h 235"/>
                <a:gd name="T46" fmla="*/ 2147483647 w 360"/>
                <a:gd name="T47" fmla="*/ 2147483647 h 235"/>
                <a:gd name="T48" fmla="*/ 2147483647 w 360"/>
                <a:gd name="T49" fmla="*/ 2147483647 h 235"/>
                <a:gd name="T50" fmla="*/ 2147483647 w 360"/>
                <a:gd name="T51" fmla="*/ 2147483647 h 235"/>
                <a:gd name="T52" fmla="*/ 2147483647 w 360"/>
                <a:gd name="T53" fmla="*/ 2147483647 h 235"/>
                <a:gd name="T54" fmla="*/ 2147483647 w 360"/>
                <a:gd name="T55" fmla="*/ 2147483647 h 235"/>
                <a:gd name="T56" fmla="*/ 2147483647 w 360"/>
                <a:gd name="T57" fmla="*/ 2147483647 h 235"/>
                <a:gd name="T58" fmla="*/ 2147483647 w 360"/>
                <a:gd name="T59" fmla="*/ 2147483647 h 235"/>
                <a:gd name="T60" fmla="*/ 2147483647 w 360"/>
                <a:gd name="T61" fmla="*/ 2147483647 h 235"/>
                <a:gd name="T62" fmla="*/ 2147483647 w 360"/>
                <a:gd name="T63" fmla="*/ 2147483647 h 235"/>
                <a:gd name="T64" fmla="*/ 2147483647 w 360"/>
                <a:gd name="T65" fmla="*/ 2147483647 h 235"/>
                <a:gd name="T66" fmla="*/ 2147483647 w 360"/>
                <a:gd name="T67" fmla="*/ 2147483647 h 235"/>
                <a:gd name="T68" fmla="*/ 2147483647 w 360"/>
                <a:gd name="T69" fmla="*/ 2147483647 h 235"/>
                <a:gd name="T70" fmla="*/ 2147483647 w 360"/>
                <a:gd name="T71" fmla="*/ 2147483647 h 235"/>
                <a:gd name="T72" fmla="*/ 2147483647 w 360"/>
                <a:gd name="T73" fmla="*/ 2147483647 h 235"/>
                <a:gd name="T74" fmla="*/ 2147483647 w 360"/>
                <a:gd name="T75" fmla="*/ 2147483647 h 235"/>
                <a:gd name="T76" fmla="*/ 2147483647 w 360"/>
                <a:gd name="T77" fmla="*/ 2147483647 h 235"/>
                <a:gd name="T78" fmla="*/ 2147483647 w 360"/>
                <a:gd name="T79" fmla="*/ 2147483647 h 235"/>
                <a:gd name="T80" fmla="*/ 2147483647 w 360"/>
                <a:gd name="T81" fmla="*/ 2147483647 h 235"/>
                <a:gd name="T82" fmla="*/ 2147483647 w 360"/>
                <a:gd name="T83" fmla="*/ 2147483647 h 235"/>
                <a:gd name="T84" fmla="*/ 2147483647 w 360"/>
                <a:gd name="T85" fmla="*/ 2147483647 h 235"/>
                <a:gd name="T86" fmla="*/ 2147483647 w 360"/>
                <a:gd name="T87" fmla="*/ 2147483647 h 235"/>
                <a:gd name="T88" fmla="*/ 2147483647 w 360"/>
                <a:gd name="T89" fmla="*/ 2147483647 h 235"/>
                <a:gd name="T90" fmla="*/ 2147483647 w 360"/>
                <a:gd name="T91" fmla="*/ 2147483647 h 235"/>
                <a:gd name="T92" fmla="*/ 2147483647 w 360"/>
                <a:gd name="T93" fmla="*/ 2147483647 h 235"/>
                <a:gd name="T94" fmla="*/ 2147483647 w 360"/>
                <a:gd name="T95" fmla="*/ 2147483647 h 235"/>
                <a:gd name="T96" fmla="*/ 2147483647 w 360"/>
                <a:gd name="T97" fmla="*/ 2147483647 h 235"/>
                <a:gd name="T98" fmla="*/ 2147483647 w 360"/>
                <a:gd name="T99" fmla="*/ 2147483647 h 235"/>
                <a:gd name="T100" fmla="*/ 2147483647 w 360"/>
                <a:gd name="T101" fmla="*/ 2147483647 h 235"/>
                <a:gd name="T102" fmla="*/ 2147483647 w 360"/>
                <a:gd name="T103" fmla="*/ 2147483647 h 235"/>
                <a:gd name="T104" fmla="*/ 2147483647 w 360"/>
                <a:gd name="T105" fmla="*/ 2147483647 h 235"/>
                <a:gd name="T106" fmla="*/ 2147483647 w 360"/>
                <a:gd name="T107" fmla="*/ 2147483647 h 235"/>
                <a:gd name="T108" fmla="*/ 2147483647 w 360"/>
                <a:gd name="T109" fmla="*/ 2147483647 h 235"/>
                <a:gd name="T110" fmla="*/ 2147483647 w 360"/>
                <a:gd name="T111" fmla="*/ 2147483647 h 235"/>
                <a:gd name="T112" fmla="*/ 2147483647 w 360"/>
                <a:gd name="T113" fmla="*/ 2147483647 h 235"/>
                <a:gd name="T114" fmla="*/ 2147483647 w 360"/>
                <a:gd name="T115" fmla="*/ 2147483647 h 235"/>
                <a:gd name="T116" fmla="*/ 2147483647 w 360"/>
                <a:gd name="T117" fmla="*/ 2147483647 h 235"/>
                <a:gd name="T118" fmla="*/ 2147483647 w 360"/>
                <a:gd name="T119" fmla="*/ 2147483647 h 235"/>
                <a:gd name="T120" fmla="*/ 2147483647 w 360"/>
                <a:gd name="T121" fmla="*/ 2147483647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0"/>
                <a:gd name="T184" fmla="*/ 0 h 235"/>
                <a:gd name="T185" fmla="*/ 360 w 360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0" h="235">
                  <a:moveTo>
                    <a:pt x="95" y="235"/>
                  </a:moveTo>
                  <a:lnTo>
                    <a:pt x="95" y="235"/>
                  </a:lnTo>
                  <a:lnTo>
                    <a:pt x="93" y="215"/>
                  </a:lnTo>
                  <a:lnTo>
                    <a:pt x="93" y="207"/>
                  </a:lnTo>
                  <a:lnTo>
                    <a:pt x="95" y="197"/>
                  </a:lnTo>
                  <a:lnTo>
                    <a:pt x="97" y="188"/>
                  </a:lnTo>
                  <a:lnTo>
                    <a:pt x="95" y="181"/>
                  </a:lnTo>
                  <a:lnTo>
                    <a:pt x="95" y="178"/>
                  </a:lnTo>
                  <a:lnTo>
                    <a:pt x="98" y="181"/>
                  </a:lnTo>
                  <a:lnTo>
                    <a:pt x="100" y="185"/>
                  </a:lnTo>
                  <a:lnTo>
                    <a:pt x="100" y="191"/>
                  </a:lnTo>
                  <a:lnTo>
                    <a:pt x="101" y="191"/>
                  </a:lnTo>
                  <a:lnTo>
                    <a:pt x="108" y="191"/>
                  </a:lnTo>
                  <a:lnTo>
                    <a:pt x="126" y="188"/>
                  </a:lnTo>
                  <a:lnTo>
                    <a:pt x="151" y="181"/>
                  </a:lnTo>
                  <a:lnTo>
                    <a:pt x="175" y="178"/>
                  </a:lnTo>
                  <a:lnTo>
                    <a:pt x="200" y="176"/>
                  </a:lnTo>
                  <a:lnTo>
                    <a:pt x="201" y="176"/>
                  </a:lnTo>
                  <a:lnTo>
                    <a:pt x="200" y="173"/>
                  </a:lnTo>
                  <a:lnTo>
                    <a:pt x="200" y="171"/>
                  </a:lnTo>
                  <a:lnTo>
                    <a:pt x="203" y="173"/>
                  </a:lnTo>
                  <a:lnTo>
                    <a:pt x="206" y="175"/>
                  </a:lnTo>
                  <a:lnTo>
                    <a:pt x="208" y="175"/>
                  </a:lnTo>
                  <a:lnTo>
                    <a:pt x="211" y="175"/>
                  </a:lnTo>
                  <a:lnTo>
                    <a:pt x="216" y="175"/>
                  </a:lnTo>
                  <a:lnTo>
                    <a:pt x="219" y="175"/>
                  </a:lnTo>
                  <a:lnTo>
                    <a:pt x="221" y="175"/>
                  </a:lnTo>
                  <a:lnTo>
                    <a:pt x="219" y="173"/>
                  </a:lnTo>
                  <a:lnTo>
                    <a:pt x="219" y="171"/>
                  </a:lnTo>
                  <a:lnTo>
                    <a:pt x="224" y="173"/>
                  </a:lnTo>
                  <a:lnTo>
                    <a:pt x="229" y="175"/>
                  </a:lnTo>
                  <a:lnTo>
                    <a:pt x="231" y="173"/>
                  </a:lnTo>
                  <a:lnTo>
                    <a:pt x="231" y="171"/>
                  </a:lnTo>
                  <a:lnTo>
                    <a:pt x="231" y="170"/>
                  </a:lnTo>
                  <a:lnTo>
                    <a:pt x="237" y="170"/>
                  </a:lnTo>
                  <a:lnTo>
                    <a:pt x="249" y="170"/>
                  </a:lnTo>
                  <a:lnTo>
                    <a:pt x="257" y="170"/>
                  </a:lnTo>
                  <a:lnTo>
                    <a:pt x="259" y="170"/>
                  </a:lnTo>
                  <a:lnTo>
                    <a:pt x="260" y="168"/>
                  </a:lnTo>
                  <a:lnTo>
                    <a:pt x="260" y="166"/>
                  </a:lnTo>
                  <a:lnTo>
                    <a:pt x="265" y="165"/>
                  </a:lnTo>
                  <a:lnTo>
                    <a:pt x="278" y="160"/>
                  </a:lnTo>
                  <a:lnTo>
                    <a:pt x="296" y="153"/>
                  </a:lnTo>
                  <a:lnTo>
                    <a:pt x="314" y="144"/>
                  </a:lnTo>
                  <a:lnTo>
                    <a:pt x="332" y="133"/>
                  </a:lnTo>
                  <a:lnTo>
                    <a:pt x="347" y="123"/>
                  </a:lnTo>
                  <a:lnTo>
                    <a:pt x="360" y="112"/>
                  </a:lnTo>
                  <a:lnTo>
                    <a:pt x="358" y="107"/>
                  </a:lnTo>
                  <a:lnTo>
                    <a:pt x="353" y="97"/>
                  </a:lnTo>
                  <a:lnTo>
                    <a:pt x="352" y="81"/>
                  </a:lnTo>
                  <a:lnTo>
                    <a:pt x="350" y="72"/>
                  </a:lnTo>
                  <a:lnTo>
                    <a:pt x="352" y="62"/>
                  </a:lnTo>
                  <a:lnTo>
                    <a:pt x="353" y="47"/>
                  </a:lnTo>
                  <a:lnTo>
                    <a:pt x="357" y="39"/>
                  </a:lnTo>
                  <a:lnTo>
                    <a:pt x="358" y="33"/>
                  </a:lnTo>
                  <a:lnTo>
                    <a:pt x="360" y="33"/>
                  </a:lnTo>
                  <a:lnTo>
                    <a:pt x="353" y="33"/>
                  </a:lnTo>
                  <a:lnTo>
                    <a:pt x="350" y="37"/>
                  </a:lnTo>
                  <a:lnTo>
                    <a:pt x="347" y="42"/>
                  </a:lnTo>
                  <a:lnTo>
                    <a:pt x="344" y="55"/>
                  </a:lnTo>
                  <a:lnTo>
                    <a:pt x="342" y="76"/>
                  </a:lnTo>
                  <a:lnTo>
                    <a:pt x="342" y="94"/>
                  </a:lnTo>
                  <a:lnTo>
                    <a:pt x="344" y="106"/>
                  </a:lnTo>
                  <a:lnTo>
                    <a:pt x="344" y="111"/>
                  </a:lnTo>
                  <a:lnTo>
                    <a:pt x="342" y="112"/>
                  </a:lnTo>
                  <a:lnTo>
                    <a:pt x="340" y="114"/>
                  </a:lnTo>
                  <a:lnTo>
                    <a:pt x="324" y="124"/>
                  </a:lnTo>
                  <a:lnTo>
                    <a:pt x="326" y="112"/>
                  </a:lnTo>
                  <a:lnTo>
                    <a:pt x="326" y="102"/>
                  </a:lnTo>
                  <a:lnTo>
                    <a:pt x="322" y="91"/>
                  </a:lnTo>
                  <a:lnTo>
                    <a:pt x="321" y="86"/>
                  </a:lnTo>
                  <a:lnTo>
                    <a:pt x="319" y="84"/>
                  </a:lnTo>
                  <a:lnTo>
                    <a:pt x="317" y="84"/>
                  </a:lnTo>
                  <a:lnTo>
                    <a:pt x="317" y="89"/>
                  </a:lnTo>
                  <a:lnTo>
                    <a:pt x="316" y="96"/>
                  </a:lnTo>
                  <a:lnTo>
                    <a:pt x="316" y="99"/>
                  </a:lnTo>
                  <a:lnTo>
                    <a:pt x="314" y="101"/>
                  </a:lnTo>
                  <a:lnTo>
                    <a:pt x="309" y="99"/>
                  </a:lnTo>
                  <a:lnTo>
                    <a:pt x="299" y="101"/>
                  </a:lnTo>
                  <a:lnTo>
                    <a:pt x="291" y="102"/>
                  </a:lnTo>
                  <a:lnTo>
                    <a:pt x="283" y="106"/>
                  </a:lnTo>
                  <a:lnTo>
                    <a:pt x="268" y="114"/>
                  </a:lnTo>
                  <a:lnTo>
                    <a:pt x="259" y="121"/>
                  </a:lnTo>
                  <a:lnTo>
                    <a:pt x="250" y="126"/>
                  </a:lnTo>
                  <a:lnTo>
                    <a:pt x="247" y="126"/>
                  </a:lnTo>
                  <a:lnTo>
                    <a:pt x="242" y="126"/>
                  </a:lnTo>
                  <a:lnTo>
                    <a:pt x="239" y="124"/>
                  </a:lnTo>
                  <a:lnTo>
                    <a:pt x="234" y="119"/>
                  </a:lnTo>
                  <a:lnTo>
                    <a:pt x="231" y="111"/>
                  </a:lnTo>
                  <a:lnTo>
                    <a:pt x="229" y="102"/>
                  </a:lnTo>
                  <a:lnTo>
                    <a:pt x="227" y="92"/>
                  </a:lnTo>
                  <a:lnTo>
                    <a:pt x="227" y="82"/>
                  </a:lnTo>
                  <a:lnTo>
                    <a:pt x="227" y="74"/>
                  </a:lnTo>
                  <a:lnTo>
                    <a:pt x="229" y="67"/>
                  </a:lnTo>
                  <a:lnTo>
                    <a:pt x="231" y="62"/>
                  </a:lnTo>
                  <a:lnTo>
                    <a:pt x="231" y="60"/>
                  </a:lnTo>
                  <a:lnTo>
                    <a:pt x="229" y="60"/>
                  </a:lnTo>
                  <a:lnTo>
                    <a:pt x="226" y="62"/>
                  </a:lnTo>
                  <a:lnTo>
                    <a:pt x="224" y="65"/>
                  </a:lnTo>
                  <a:lnTo>
                    <a:pt x="223" y="70"/>
                  </a:lnTo>
                  <a:lnTo>
                    <a:pt x="223" y="76"/>
                  </a:lnTo>
                  <a:lnTo>
                    <a:pt x="223" y="82"/>
                  </a:lnTo>
                  <a:lnTo>
                    <a:pt x="224" y="91"/>
                  </a:lnTo>
                  <a:lnTo>
                    <a:pt x="224" y="97"/>
                  </a:lnTo>
                  <a:lnTo>
                    <a:pt x="223" y="102"/>
                  </a:lnTo>
                  <a:lnTo>
                    <a:pt x="221" y="109"/>
                  </a:lnTo>
                  <a:lnTo>
                    <a:pt x="211" y="123"/>
                  </a:lnTo>
                  <a:lnTo>
                    <a:pt x="200" y="138"/>
                  </a:lnTo>
                  <a:lnTo>
                    <a:pt x="193" y="144"/>
                  </a:lnTo>
                  <a:lnTo>
                    <a:pt x="188" y="148"/>
                  </a:lnTo>
                  <a:lnTo>
                    <a:pt x="183" y="149"/>
                  </a:lnTo>
                  <a:lnTo>
                    <a:pt x="182" y="149"/>
                  </a:lnTo>
                  <a:lnTo>
                    <a:pt x="180" y="148"/>
                  </a:lnTo>
                  <a:lnTo>
                    <a:pt x="180" y="146"/>
                  </a:lnTo>
                  <a:lnTo>
                    <a:pt x="180" y="141"/>
                  </a:lnTo>
                  <a:lnTo>
                    <a:pt x="183" y="136"/>
                  </a:lnTo>
                  <a:lnTo>
                    <a:pt x="187" y="131"/>
                  </a:lnTo>
                  <a:lnTo>
                    <a:pt x="187" y="128"/>
                  </a:lnTo>
                  <a:lnTo>
                    <a:pt x="185" y="126"/>
                  </a:lnTo>
                  <a:lnTo>
                    <a:pt x="182" y="124"/>
                  </a:lnTo>
                  <a:lnTo>
                    <a:pt x="178" y="124"/>
                  </a:lnTo>
                  <a:lnTo>
                    <a:pt x="173" y="126"/>
                  </a:lnTo>
                  <a:lnTo>
                    <a:pt x="169" y="128"/>
                  </a:lnTo>
                  <a:lnTo>
                    <a:pt x="165" y="133"/>
                  </a:lnTo>
                  <a:lnTo>
                    <a:pt x="155" y="143"/>
                  </a:lnTo>
                  <a:lnTo>
                    <a:pt x="144" y="154"/>
                  </a:lnTo>
                  <a:lnTo>
                    <a:pt x="137" y="161"/>
                  </a:lnTo>
                  <a:lnTo>
                    <a:pt x="141" y="154"/>
                  </a:lnTo>
                  <a:lnTo>
                    <a:pt x="152" y="141"/>
                  </a:lnTo>
                  <a:lnTo>
                    <a:pt x="159" y="131"/>
                  </a:lnTo>
                  <a:lnTo>
                    <a:pt x="162" y="126"/>
                  </a:lnTo>
                  <a:lnTo>
                    <a:pt x="157" y="131"/>
                  </a:lnTo>
                  <a:lnTo>
                    <a:pt x="154" y="136"/>
                  </a:lnTo>
                  <a:lnTo>
                    <a:pt x="152" y="136"/>
                  </a:lnTo>
                  <a:lnTo>
                    <a:pt x="151" y="131"/>
                  </a:lnTo>
                  <a:lnTo>
                    <a:pt x="151" y="126"/>
                  </a:lnTo>
                  <a:lnTo>
                    <a:pt x="149" y="126"/>
                  </a:lnTo>
                  <a:lnTo>
                    <a:pt x="146" y="129"/>
                  </a:lnTo>
                  <a:lnTo>
                    <a:pt x="136" y="139"/>
                  </a:lnTo>
                  <a:lnTo>
                    <a:pt x="128" y="146"/>
                  </a:lnTo>
                  <a:lnTo>
                    <a:pt x="124" y="148"/>
                  </a:lnTo>
                  <a:lnTo>
                    <a:pt x="128" y="143"/>
                  </a:lnTo>
                  <a:lnTo>
                    <a:pt x="137" y="129"/>
                  </a:lnTo>
                  <a:lnTo>
                    <a:pt x="142" y="118"/>
                  </a:lnTo>
                  <a:lnTo>
                    <a:pt x="147" y="104"/>
                  </a:lnTo>
                  <a:lnTo>
                    <a:pt x="151" y="94"/>
                  </a:lnTo>
                  <a:lnTo>
                    <a:pt x="149" y="89"/>
                  </a:lnTo>
                  <a:lnTo>
                    <a:pt x="147" y="86"/>
                  </a:lnTo>
                  <a:lnTo>
                    <a:pt x="142" y="82"/>
                  </a:lnTo>
                  <a:lnTo>
                    <a:pt x="136" y="79"/>
                  </a:lnTo>
                  <a:lnTo>
                    <a:pt x="131" y="77"/>
                  </a:lnTo>
                  <a:lnTo>
                    <a:pt x="126" y="77"/>
                  </a:lnTo>
                  <a:lnTo>
                    <a:pt x="123" y="79"/>
                  </a:lnTo>
                  <a:lnTo>
                    <a:pt x="121" y="84"/>
                  </a:lnTo>
                  <a:lnTo>
                    <a:pt x="119" y="97"/>
                  </a:lnTo>
                  <a:lnTo>
                    <a:pt x="116" y="111"/>
                  </a:lnTo>
                  <a:lnTo>
                    <a:pt x="111" y="123"/>
                  </a:lnTo>
                  <a:lnTo>
                    <a:pt x="108" y="128"/>
                  </a:lnTo>
                  <a:lnTo>
                    <a:pt x="105" y="131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98" y="131"/>
                  </a:lnTo>
                  <a:lnTo>
                    <a:pt x="105" y="112"/>
                  </a:lnTo>
                  <a:lnTo>
                    <a:pt x="108" y="102"/>
                  </a:lnTo>
                  <a:lnTo>
                    <a:pt x="108" y="99"/>
                  </a:lnTo>
                  <a:lnTo>
                    <a:pt x="108" y="97"/>
                  </a:lnTo>
                  <a:lnTo>
                    <a:pt x="103" y="92"/>
                  </a:lnTo>
                  <a:lnTo>
                    <a:pt x="95" y="87"/>
                  </a:lnTo>
                  <a:lnTo>
                    <a:pt x="90" y="82"/>
                  </a:lnTo>
                  <a:lnTo>
                    <a:pt x="87" y="77"/>
                  </a:lnTo>
                  <a:lnTo>
                    <a:pt x="87" y="72"/>
                  </a:lnTo>
                  <a:lnTo>
                    <a:pt x="85" y="64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3" y="47"/>
                  </a:lnTo>
                  <a:lnTo>
                    <a:pt x="83" y="37"/>
                  </a:lnTo>
                  <a:lnTo>
                    <a:pt x="85" y="30"/>
                  </a:lnTo>
                  <a:lnTo>
                    <a:pt x="87" y="27"/>
                  </a:lnTo>
                  <a:lnTo>
                    <a:pt x="90" y="25"/>
                  </a:lnTo>
                  <a:lnTo>
                    <a:pt x="92" y="23"/>
                  </a:lnTo>
                  <a:lnTo>
                    <a:pt x="95" y="23"/>
                  </a:lnTo>
                  <a:lnTo>
                    <a:pt x="105" y="28"/>
                  </a:lnTo>
                  <a:lnTo>
                    <a:pt x="110" y="32"/>
                  </a:lnTo>
                  <a:lnTo>
                    <a:pt x="115" y="39"/>
                  </a:lnTo>
                  <a:lnTo>
                    <a:pt x="116" y="47"/>
                  </a:lnTo>
                  <a:lnTo>
                    <a:pt x="118" y="50"/>
                  </a:lnTo>
                  <a:lnTo>
                    <a:pt x="119" y="50"/>
                  </a:lnTo>
                  <a:lnTo>
                    <a:pt x="121" y="50"/>
                  </a:lnTo>
                  <a:lnTo>
                    <a:pt x="123" y="49"/>
                  </a:lnTo>
                  <a:lnTo>
                    <a:pt x="124" y="42"/>
                  </a:lnTo>
                  <a:lnTo>
                    <a:pt x="124" y="35"/>
                  </a:lnTo>
                  <a:lnTo>
                    <a:pt x="123" y="28"/>
                  </a:lnTo>
                  <a:lnTo>
                    <a:pt x="121" y="23"/>
                  </a:lnTo>
                  <a:lnTo>
                    <a:pt x="116" y="23"/>
                  </a:lnTo>
                  <a:lnTo>
                    <a:pt x="113" y="23"/>
                  </a:lnTo>
                  <a:lnTo>
                    <a:pt x="110" y="2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25" y="3"/>
                  </a:lnTo>
                  <a:lnTo>
                    <a:pt x="26" y="7"/>
                  </a:lnTo>
                  <a:lnTo>
                    <a:pt x="29" y="15"/>
                  </a:lnTo>
                  <a:lnTo>
                    <a:pt x="28" y="18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20" y="23"/>
                  </a:lnTo>
                  <a:lnTo>
                    <a:pt x="13" y="23"/>
                  </a:lnTo>
                  <a:lnTo>
                    <a:pt x="7" y="25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18" y="84"/>
                  </a:lnTo>
                  <a:lnTo>
                    <a:pt x="16" y="79"/>
                  </a:lnTo>
                  <a:lnTo>
                    <a:pt x="16" y="74"/>
                  </a:lnTo>
                  <a:lnTo>
                    <a:pt x="18" y="70"/>
                  </a:lnTo>
                  <a:lnTo>
                    <a:pt x="21" y="69"/>
                  </a:lnTo>
                  <a:lnTo>
                    <a:pt x="26" y="70"/>
                  </a:lnTo>
                  <a:lnTo>
                    <a:pt x="29" y="72"/>
                  </a:lnTo>
                  <a:lnTo>
                    <a:pt x="36" y="77"/>
                  </a:lnTo>
                  <a:lnTo>
                    <a:pt x="44" y="87"/>
                  </a:lnTo>
                  <a:lnTo>
                    <a:pt x="52" y="99"/>
                  </a:lnTo>
                  <a:lnTo>
                    <a:pt x="67" y="124"/>
                  </a:lnTo>
                  <a:lnTo>
                    <a:pt x="70" y="133"/>
                  </a:lnTo>
                  <a:lnTo>
                    <a:pt x="74" y="141"/>
                  </a:lnTo>
                  <a:lnTo>
                    <a:pt x="77" y="156"/>
                  </a:lnTo>
                  <a:lnTo>
                    <a:pt x="77" y="168"/>
                  </a:lnTo>
                  <a:lnTo>
                    <a:pt x="77" y="170"/>
                  </a:lnTo>
                  <a:lnTo>
                    <a:pt x="75" y="168"/>
                  </a:lnTo>
                  <a:lnTo>
                    <a:pt x="72" y="149"/>
                  </a:lnTo>
                  <a:lnTo>
                    <a:pt x="69" y="141"/>
                  </a:lnTo>
                  <a:lnTo>
                    <a:pt x="67" y="139"/>
                  </a:lnTo>
                  <a:lnTo>
                    <a:pt x="65" y="139"/>
                  </a:lnTo>
                  <a:lnTo>
                    <a:pt x="64" y="141"/>
                  </a:lnTo>
                  <a:lnTo>
                    <a:pt x="64" y="146"/>
                  </a:lnTo>
                  <a:lnTo>
                    <a:pt x="65" y="154"/>
                  </a:lnTo>
                  <a:lnTo>
                    <a:pt x="72" y="170"/>
                  </a:lnTo>
                  <a:lnTo>
                    <a:pt x="83" y="197"/>
                  </a:lnTo>
                  <a:lnTo>
                    <a:pt x="83" y="202"/>
                  </a:lnTo>
                  <a:lnTo>
                    <a:pt x="82" y="198"/>
                  </a:lnTo>
                  <a:lnTo>
                    <a:pt x="75" y="193"/>
                  </a:lnTo>
                  <a:lnTo>
                    <a:pt x="72" y="193"/>
                  </a:lnTo>
                  <a:lnTo>
                    <a:pt x="70" y="193"/>
                  </a:lnTo>
                  <a:lnTo>
                    <a:pt x="72" y="195"/>
                  </a:lnTo>
                  <a:lnTo>
                    <a:pt x="77" y="200"/>
                  </a:lnTo>
                  <a:lnTo>
                    <a:pt x="83" y="207"/>
                  </a:lnTo>
                  <a:lnTo>
                    <a:pt x="88" y="217"/>
                  </a:lnTo>
                  <a:lnTo>
                    <a:pt x="95" y="235"/>
                  </a:lnTo>
                  <a:close/>
                  <a:moveTo>
                    <a:pt x="77" y="47"/>
                  </a:moveTo>
                  <a:lnTo>
                    <a:pt x="77" y="47"/>
                  </a:lnTo>
                  <a:lnTo>
                    <a:pt x="80" y="64"/>
                  </a:lnTo>
                  <a:lnTo>
                    <a:pt x="80" y="82"/>
                  </a:lnTo>
                  <a:lnTo>
                    <a:pt x="80" y="104"/>
                  </a:lnTo>
                  <a:lnTo>
                    <a:pt x="72" y="87"/>
                  </a:lnTo>
                  <a:lnTo>
                    <a:pt x="72" y="86"/>
                  </a:lnTo>
                  <a:lnTo>
                    <a:pt x="65" y="69"/>
                  </a:lnTo>
                  <a:lnTo>
                    <a:pt x="64" y="59"/>
                  </a:lnTo>
                  <a:lnTo>
                    <a:pt x="62" y="47"/>
                  </a:lnTo>
                  <a:lnTo>
                    <a:pt x="62" y="40"/>
                  </a:lnTo>
                  <a:lnTo>
                    <a:pt x="64" y="37"/>
                  </a:lnTo>
                  <a:lnTo>
                    <a:pt x="65" y="35"/>
                  </a:lnTo>
                  <a:lnTo>
                    <a:pt x="69" y="33"/>
                  </a:lnTo>
                  <a:lnTo>
                    <a:pt x="70" y="35"/>
                  </a:lnTo>
                  <a:lnTo>
                    <a:pt x="74" y="37"/>
                  </a:lnTo>
                  <a:lnTo>
                    <a:pt x="75" y="42"/>
                  </a:lnTo>
                  <a:lnTo>
                    <a:pt x="77" y="47"/>
                  </a:lnTo>
                  <a:close/>
                  <a:moveTo>
                    <a:pt x="64" y="74"/>
                  </a:moveTo>
                  <a:lnTo>
                    <a:pt x="64" y="74"/>
                  </a:lnTo>
                  <a:lnTo>
                    <a:pt x="65" y="79"/>
                  </a:lnTo>
                  <a:lnTo>
                    <a:pt x="52" y="64"/>
                  </a:lnTo>
                  <a:lnTo>
                    <a:pt x="51" y="62"/>
                  </a:lnTo>
                  <a:lnTo>
                    <a:pt x="54" y="62"/>
                  </a:lnTo>
                  <a:lnTo>
                    <a:pt x="59" y="67"/>
                  </a:lnTo>
                  <a:lnTo>
                    <a:pt x="64" y="74"/>
                  </a:lnTo>
                  <a:close/>
                  <a:moveTo>
                    <a:pt x="43" y="65"/>
                  </a:moveTo>
                  <a:lnTo>
                    <a:pt x="43" y="65"/>
                  </a:lnTo>
                  <a:lnTo>
                    <a:pt x="52" y="74"/>
                  </a:lnTo>
                  <a:lnTo>
                    <a:pt x="62" y="82"/>
                  </a:lnTo>
                  <a:lnTo>
                    <a:pt x="70" y="96"/>
                  </a:lnTo>
                  <a:lnTo>
                    <a:pt x="75" y="106"/>
                  </a:lnTo>
                  <a:lnTo>
                    <a:pt x="79" y="118"/>
                  </a:lnTo>
                  <a:lnTo>
                    <a:pt x="82" y="136"/>
                  </a:lnTo>
                  <a:lnTo>
                    <a:pt x="83" y="141"/>
                  </a:lnTo>
                  <a:lnTo>
                    <a:pt x="82" y="141"/>
                  </a:lnTo>
                  <a:lnTo>
                    <a:pt x="80" y="138"/>
                  </a:lnTo>
                  <a:lnTo>
                    <a:pt x="77" y="128"/>
                  </a:lnTo>
                  <a:lnTo>
                    <a:pt x="72" y="118"/>
                  </a:lnTo>
                  <a:lnTo>
                    <a:pt x="62" y="104"/>
                  </a:lnTo>
                  <a:lnTo>
                    <a:pt x="49" y="87"/>
                  </a:lnTo>
                  <a:lnTo>
                    <a:pt x="38" y="74"/>
                  </a:lnTo>
                  <a:lnTo>
                    <a:pt x="34" y="70"/>
                  </a:lnTo>
                  <a:lnTo>
                    <a:pt x="31" y="67"/>
                  </a:lnTo>
                  <a:lnTo>
                    <a:pt x="29" y="64"/>
                  </a:lnTo>
                  <a:lnTo>
                    <a:pt x="33" y="64"/>
                  </a:lnTo>
                  <a:lnTo>
                    <a:pt x="43" y="65"/>
                  </a:lnTo>
                  <a:close/>
                </a:path>
              </a:pathLst>
            </a:custGeom>
            <a:solidFill>
              <a:srgbClr val="6882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43" name="Freeform 38"/>
            <p:cNvSpPr>
              <a:spLocks/>
            </p:cNvSpPr>
            <p:nvPr/>
          </p:nvSpPr>
          <p:spPr bwMode="auto">
            <a:xfrm>
              <a:off x="5680076" y="1973263"/>
              <a:ext cx="498475" cy="446087"/>
            </a:xfrm>
            <a:custGeom>
              <a:avLst/>
              <a:gdLst>
                <a:gd name="T0" fmla="*/ 2147483647 w 314"/>
                <a:gd name="T1" fmla="*/ 2147483647 h 281"/>
                <a:gd name="T2" fmla="*/ 2147483647 w 314"/>
                <a:gd name="T3" fmla="*/ 2147483647 h 281"/>
                <a:gd name="T4" fmla="*/ 2147483647 w 314"/>
                <a:gd name="T5" fmla="*/ 2147483647 h 281"/>
                <a:gd name="T6" fmla="*/ 2147483647 w 314"/>
                <a:gd name="T7" fmla="*/ 2147483647 h 281"/>
                <a:gd name="T8" fmla="*/ 2147483647 w 314"/>
                <a:gd name="T9" fmla="*/ 2147483647 h 281"/>
                <a:gd name="T10" fmla="*/ 2147483647 w 314"/>
                <a:gd name="T11" fmla="*/ 2147483647 h 281"/>
                <a:gd name="T12" fmla="*/ 2147483647 w 314"/>
                <a:gd name="T13" fmla="*/ 2147483647 h 281"/>
                <a:gd name="T14" fmla="*/ 2147483647 w 314"/>
                <a:gd name="T15" fmla="*/ 2147483647 h 281"/>
                <a:gd name="T16" fmla="*/ 2147483647 w 314"/>
                <a:gd name="T17" fmla="*/ 2147483647 h 281"/>
                <a:gd name="T18" fmla="*/ 2147483647 w 314"/>
                <a:gd name="T19" fmla="*/ 2147483647 h 281"/>
                <a:gd name="T20" fmla="*/ 2147483647 w 314"/>
                <a:gd name="T21" fmla="*/ 2147483647 h 281"/>
                <a:gd name="T22" fmla="*/ 2147483647 w 314"/>
                <a:gd name="T23" fmla="*/ 2147483647 h 281"/>
                <a:gd name="T24" fmla="*/ 2147483647 w 314"/>
                <a:gd name="T25" fmla="*/ 2147483647 h 281"/>
                <a:gd name="T26" fmla="*/ 2147483647 w 314"/>
                <a:gd name="T27" fmla="*/ 2147483647 h 281"/>
                <a:gd name="T28" fmla="*/ 2147483647 w 314"/>
                <a:gd name="T29" fmla="*/ 2147483647 h 281"/>
                <a:gd name="T30" fmla="*/ 2147483647 w 314"/>
                <a:gd name="T31" fmla="*/ 2147483647 h 281"/>
                <a:gd name="T32" fmla="*/ 2147483647 w 314"/>
                <a:gd name="T33" fmla="*/ 2147483647 h 281"/>
                <a:gd name="T34" fmla="*/ 2147483647 w 314"/>
                <a:gd name="T35" fmla="*/ 2147483647 h 281"/>
                <a:gd name="T36" fmla="*/ 2147483647 w 314"/>
                <a:gd name="T37" fmla="*/ 2147483647 h 281"/>
                <a:gd name="T38" fmla="*/ 2147483647 w 314"/>
                <a:gd name="T39" fmla="*/ 2147483647 h 281"/>
                <a:gd name="T40" fmla="*/ 2147483647 w 314"/>
                <a:gd name="T41" fmla="*/ 2147483647 h 281"/>
                <a:gd name="T42" fmla="*/ 2147483647 w 314"/>
                <a:gd name="T43" fmla="*/ 2147483647 h 281"/>
                <a:gd name="T44" fmla="*/ 2147483647 w 314"/>
                <a:gd name="T45" fmla="*/ 2147483647 h 281"/>
                <a:gd name="T46" fmla="*/ 2147483647 w 314"/>
                <a:gd name="T47" fmla="*/ 2147483647 h 281"/>
                <a:gd name="T48" fmla="*/ 2147483647 w 314"/>
                <a:gd name="T49" fmla="*/ 2147483647 h 281"/>
                <a:gd name="T50" fmla="*/ 2147483647 w 314"/>
                <a:gd name="T51" fmla="*/ 2147483647 h 281"/>
                <a:gd name="T52" fmla="*/ 2147483647 w 314"/>
                <a:gd name="T53" fmla="*/ 2147483647 h 281"/>
                <a:gd name="T54" fmla="*/ 2147483647 w 314"/>
                <a:gd name="T55" fmla="*/ 2147483647 h 281"/>
                <a:gd name="T56" fmla="*/ 2147483647 w 314"/>
                <a:gd name="T57" fmla="*/ 2147483647 h 281"/>
                <a:gd name="T58" fmla="*/ 2147483647 w 314"/>
                <a:gd name="T59" fmla="*/ 2147483647 h 281"/>
                <a:gd name="T60" fmla="*/ 2147483647 w 314"/>
                <a:gd name="T61" fmla="*/ 2147483647 h 281"/>
                <a:gd name="T62" fmla="*/ 2147483647 w 314"/>
                <a:gd name="T63" fmla="*/ 2147483647 h 281"/>
                <a:gd name="T64" fmla="*/ 2147483647 w 314"/>
                <a:gd name="T65" fmla="*/ 2147483647 h 281"/>
                <a:gd name="T66" fmla="*/ 2147483647 w 314"/>
                <a:gd name="T67" fmla="*/ 2147483647 h 281"/>
                <a:gd name="T68" fmla="*/ 2147483647 w 314"/>
                <a:gd name="T69" fmla="*/ 2147483647 h 281"/>
                <a:gd name="T70" fmla="*/ 2147483647 w 314"/>
                <a:gd name="T71" fmla="*/ 2147483647 h 281"/>
                <a:gd name="T72" fmla="*/ 2147483647 w 314"/>
                <a:gd name="T73" fmla="*/ 2147483647 h 281"/>
                <a:gd name="T74" fmla="*/ 2147483647 w 314"/>
                <a:gd name="T75" fmla="*/ 2147483647 h 281"/>
                <a:gd name="T76" fmla="*/ 2147483647 w 314"/>
                <a:gd name="T77" fmla="*/ 2147483647 h 281"/>
                <a:gd name="T78" fmla="*/ 2147483647 w 314"/>
                <a:gd name="T79" fmla="*/ 2147483647 h 281"/>
                <a:gd name="T80" fmla="*/ 2147483647 w 314"/>
                <a:gd name="T81" fmla="*/ 2147483647 h 281"/>
                <a:gd name="T82" fmla="*/ 2147483647 w 314"/>
                <a:gd name="T83" fmla="*/ 2147483647 h 281"/>
                <a:gd name="T84" fmla="*/ 2147483647 w 314"/>
                <a:gd name="T85" fmla="*/ 2147483647 h 281"/>
                <a:gd name="T86" fmla="*/ 2147483647 w 314"/>
                <a:gd name="T87" fmla="*/ 2147483647 h 281"/>
                <a:gd name="T88" fmla="*/ 2147483647 w 314"/>
                <a:gd name="T89" fmla="*/ 2147483647 h 281"/>
                <a:gd name="T90" fmla="*/ 2147483647 w 314"/>
                <a:gd name="T91" fmla="*/ 2147483647 h 281"/>
                <a:gd name="T92" fmla="*/ 2147483647 w 314"/>
                <a:gd name="T93" fmla="*/ 2147483647 h 281"/>
                <a:gd name="T94" fmla="*/ 2147483647 w 314"/>
                <a:gd name="T95" fmla="*/ 2147483647 h 281"/>
                <a:gd name="T96" fmla="*/ 2147483647 w 314"/>
                <a:gd name="T97" fmla="*/ 2147483647 h 281"/>
                <a:gd name="T98" fmla="*/ 2147483647 w 314"/>
                <a:gd name="T99" fmla="*/ 2147483647 h 281"/>
                <a:gd name="T100" fmla="*/ 2147483647 w 314"/>
                <a:gd name="T101" fmla="*/ 2147483647 h 281"/>
                <a:gd name="T102" fmla="*/ 2147483647 w 314"/>
                <a:gd name="T103" fmla="*/ 2147483647 h 281"/>
                <a:gd name="T104" fmla="*/ 2147483647 w 314"/>
                <a:gd name="T105" fmla="*/ 2147483647 h 281"/>
                <a:gd name="T106" fmla="*/ 2147483647 w 314"/>
                <a:gd name="T107" fmla="*/ 2147483647 h 281"/>
                <a:gd name="T108" fmla="*/ 2147483647 w 314"/>
                <a:gd name="T109" fmla="*/ 2147483647 h 281"/>
                <a:gd name="T110" fmla="*/ 2147483647 w 314"/>
                <a:gd name="T111" fmla="*/ 2147483647 h 281"/>
                <a:gd name="T112" fmla="*/ 2147483647 w 314"/>
                <a:gd name="T113" fmla="*/ 2147483647 h 281"/>
                <a:gd name="T114" fmla="*/ 2147483647 w 314"/>
                <a:gd name="T115" fmla="*/ 2147483647 h 281"/>
                <a:gd name="T116" fmla="*/ 2147483647 w 314"/>
                <a:gd name="T117" fmla="*/ 2147483647 h 2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14"/>
                <a:gd name="T178" fmla="*/ 0 h 281"/>
                <a:gd name="T179" fmla="*/ 314 w 314"/>
                <a:gd name="T180" fmla="*/ 281 h 28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14" h="281">
                  <a:moveTo>
                    <a:pt x="311" y="27"/>
                  </a:moveTo>
                  <a:lnTo>
                    <a:pt x="311" y="29"/>
                  </a:lnTo>
                  <a:lnTo>
                    <a:pt x="311" y="31"/>
                  </a:lnTo>
                  <a:lnTo>
                    <a:pt x="312" y="39"/>
                  </a:lnTo>
                  <a:lnTo>
                    <a:pt x="314" y="51"/>
                  </a:lnTo>
                  <a:lnTo>
                    <a:pt x="312" y="63"/>
                  </a:lnTo>
                  <a:lnTo>
                    <a:pt x="308" y="76"/>
                  </a:lnTo>
                  <a:lnTo>
                    <a:pt x="298" y="93"/>
                  </a:lnTo>
                  <a:lnTo>
                    <a:pt x="285" y="111"/>
                  </a:lnTo>
                  <a:lnTo>
                    <a:pt x="272" y="130"/>
                  </a:lnTo>
                  <a:lnTo>
                    <a:pt x="267" y="137"/>
                  </a:lnTo>
                  <a:lnTo>
                    <a:pt x="265" y="145"/>
                  </a:lnTo>
                  <a:lnTo>
                    <a:pt x="265" y="150"/>
                  </a:lnTo>
                  <a:lnTo>
                    <a:pt x="267" y="157"/>
                  </a:lnTo>
                  <a:lnTo>
                    <a:pt x="270" y="167"/>
                  </a:lnTo>
                  <a:lnTo>
                    <a:pt x="272" y="175"/>
                  </a:lnTo>
                  <a:lnTo>
                    <a:pt x="270" y="179"/>
                  </a:lnTo>
                  <a:lnTo>
                    <a:pt x="268" y="182"/>
                  </a:lnTo>
                  <a:lnTo>
                    <a:pt x="262" y="185"/>
                  </a:lnTo>
                  <a:lnTo>
                    <a:pt x="257" y="185"/>
                  </a:lnTo>
                  <a:lnTo>
                    <a:pt x="249" y="185"/>
                  </a:lnTo>
                  <a:lnTo>
                    <a:pt x="247" y="185"/>
                  </a:lnTo>
                  <a:lnTo>
                    <a:pt x="244" y="187"/>
                  </a:lnTo>
                  <a:lnTo>
                    <a:pt x="240" y="192"/>
                  </a:lnTo>
                  <a:lnTo>
                    <a:pt x="237" y="199"/>
                  </a:lnTo>
                  <a:lnTo>
                    <a:pt x="237" y="202"/>
                  </a:lnTo>
                  <a:lnTo>
                    <a:pt x="237" y="205"/>
                  </a:lnTo>
                  <a:lnTo>
                    <a:pt x="239" y="209"/>
                  </a:lnTo>
                  <a:lnTo>
                    <a:pt x="237" y="214"/>
                  </a:lnTo>
                  <a:lnTo>
                    <a:pt x="236" y="215"/>
                  </a:lnTo>
                  <a:lnTo>
                    <a:pt x="231" y="217"/>
                  </a:lnTo>
                  <a:lnTo>
                    <a:pt x="222" y="217"/>
                  </a:lnTo>
                  <a:lnTo>
                    <a:pt x="219" y="215"/>
                  </a:lnTo>
                  <a:lnTo>
                    <a:pt x="221" y="219"/>
                  </a:lnTo>
                  <a:lnTo>
                    <a:pt x="222" y="227"/>
                  </a:lnTo>
                  <a:lnTo>
                    <a:pt x="222" y="232"/>
                  </a:lnTo>
                  <a:lnTo>
                    <a:pt x="221" y="236"/>
                  </a:lnTo>
                  <a:lnTo>
                    <a:pt x="218" y="237"/>
                  </a:lnTo>
                  <a:lnTo>
                    <a:pt x="213" y="237"/>
                  </a:lnTo>
                  <a:lnTo>
                    <a:pt x="203" y="237"/>
                  </a:lnTo>
                  <a:lnTo>
                    <a:pt x="200" y="237"/>
                  </a:lnTo>
                  <a:lnTo>
                    <a:pt x="198" y="241"/>
                  </a:lnTo>
                  <a:lnTo>
                    <a:pt x="196" y="246"/>
                  </a:lnTo>
                  <a:lnTo>
                    <a:pt x="193" y="251"/>
                  </a:lnTo>
                  <a:lnTo>
                    <a:pt x="188" y="256"/>
                  </a:lnTo>
                  <a:lnTo>
                    <a:pt x="180" y="259"/>
                  </a:lnTo>
                  <a:lnTo>
                    <a:pt x="170" y="261"/>
                  </a:lnTo>
                  <a:lnTo>
                    <a:pt x="165" y="261"/>
                  </a:lnTo>
                  <a:lnTo>
                    <a:pt x="155" y="258"/>
                  </a:lnTo>
                  <a:lnTo>
                    <a:pt x="155" y="271"/>
                  </a:lnTo>
                  <a:lnTo>
                    <a:pt x="155" y="279"/>
                  </a:lnTo>
                  <a:lnTo>
                    <a:pt x="144" y="281"/>
                  </a:lnTo>
                  <a:lnTo>
                    <a:pt x="128" y="281"/>
                  </a:lnTo>
                  <a:lnTo>
                    <a:pt x="105" y="276"/>
                  </a:lnTo>
                  <a:lnTo>
                    <a:pt x="78" y="268"/>
                  </a:lnTo>
                  <a:lnTo>
                    <a:pt x="57" y="261"/>
                  </a:lnTo>
                  <a:lnTo>
                    <a:pt x="39" y="252"/>
                  </a:lnTo>
                  <a:lnTo>
                    <a:pt x="24" y="246"/>
                  </a:lnTo>
                  <a:lnTo>
                    <a:pt x="15" y="241"/>
                  </a:lnTo>
                  <a:lnTo>
                    <a:pt x="6" y="236"/>
                  </a:lnTo>
                  <a:lnTo>
                    <a:pt x="2" y="231"/>
                  </a:lnTo>
                  <a:lnTo>
                    <a:pt x="0" y="227"/>
                  </a:lnTo>
                  <a:lnTo>
                    <a:pt x="2" y="227"/>
                  </a:lnTo>
                  <a:lnTo>
                    <a:pt x="6" y="222"/>
                  </a:lnTo>
                  <a:lnTo>
                    <a:pt x="13" y="214"/>
                  </a:lnTo>
                  <a:lnTo>
                    <a:pt x="21" y="202"/>
                  </a:lnTo>
                  <a:lnTo>
                    <a:pt x="26" y="185"/>
                  </a:lnTo>
                  <a:lnTo>
                    <a:pt x="34" y="157"/>
                  </a:lnTo>
                  <a:lnTo>
                    <a:pt x="42" y="155"/>
                  </a:lnTo>
                  <a:lnTo>
                    <a:pt x="49" y="152"/>
                  </a:lnTo>
                  <a:lnTo>
                    <a:pt x="51" y="148"/>
                  </a:lnTo>
                  <a:lnTo>
                    <a:pt x="51" y="145"/>
                  </a:lnTo>
                  <a:lnTo>
                    <a:pt x="54" y="137"/>
                  </a:lnTo>
                  <a:lnTo>
                    <a:pt x="56" y="135"/>
                  </a:lnTo>
                  <a:lnTo>
                    <a:pt x="59" y="135"/>
                  </a:lnTo>
                  <a:lnTo>
                    <a:pt x="64" y="138"/>
                  </a:lnTo>
                  <a:lnTo>
                    <a:pt x="72" y="145"/>
                  </a:lnTo>
                  <a:lnTo>
                    <a:pt x="75" y="145"/>
                  </a:lnTo>
                  <a:lnTo>
                    <a:pt x="78" y="143"/>
                  </a:lnTo>
                  <a:lnTo>
                    <a:pt x="80" y="140"/>
                  </a:lnTo>
                  <a:lnTo>
                    <a:pt x="77" y="142"/>
                  </a:lnTo>
                  <a:lnTo>
                    <a:pt x="74" y="142"/>
                  </a:lnTo>
                  <a:lnTo>
                    <a:pt x="70" y="138"/>
                  </a:lnTo>
                  <a:lnTo>
                    <a:pt x="69" y="130"/>
                  </a:lnTo>
                  <a:lnTo>
                    <a:pt x="69" y="125"/>
                  </a:lnTo>
                  <a:lnTo>
                    <a:pt x="70" y="121"/>
                  </a:lnTo>
                  <a:lnTo>
                    <a:pt x="74" y="120"/>
                  </a:lnTo>
                  <a:lnTo>
                    <a:pt x="77" y="120"/>
                  </a:lnTo>
                  <a:lnTo>
                    <a:pt x="82" y="121"/>
                  </a:lnTo>
                  <a:lnTo>
                    <a:pt x="85" y="125"/>
                  </a:lnTo>
                  <a:lnTo>
                    <a:pt x="88" y="130"/>
                  </a:lnTo>
                  <a:lnTo>
                    <a:pt x="90" y="137"/>
                  </a:lnTo>
                  <a:lnTo>
                    <a:pt x="90" y="138"/>
                  </a:lnTo>
                  <a:lnTo>
                    <a:pt x="93" y="138"/>
                  </a:lnTo>
                  <a:lnTo>
                    <a:pt x="96" y="135"/>
                  </a:lnTo>
                  <a:lnTo>
                    <a:pt x="98" y="133"/>
                  </a:lnTo>
                  <a:lnTo>
                    <a:pt x="100" y="131"/>
                  </a:lnTo>
                  <a:lnTo>
                    <a:pt x="98" y="128"/>
                  </a:lnTo>
                  <a:lnTo>
                    <a:pt x="93" y="126"/>
                  </a:lnTo>
                  <a:lnTo>
                    <a:pt x="88" y="121"/>
                  </a:lnTo>
                  <a:lnTo>
                    <a:pt x="87" y="118"/>
                  </a:lnTo>
                  <a:lnTo>
                    <a:pt x="83" y="111"/>
                  </a:lnTo>
                  <a:lnTo>
                    <a:pt x="83" y="105"/>
                  </a:lnTo>
                  <a:lnTo>
                    <a:pt x="83" y="91"/>
                  </a:lnTo>
                  <a:lnTo>
                    <a:pt x="87" y="78"/>
                  </a:lnTo>
                  <a:lnTo>
                    <a:pt x="88" y="71"/>
                  </a:lnTo>
                  <a:lnTo>
                    <a:pt x="93" y="63"/>
                  </a:lnTo>
                  <a:lnTo>
                    <a:pt x="103" y="49"/>
                  </a:lnTo>
                  <a:lnTo>
                    <a:pt x="110" y="42"/>
                  </a:lnTo>
                  <a:lnTo>
                    <a:pt x="114" y="37"/>
                  </a:lnTo>
                  <a:lnTo>
                    <a:pt x="121" y="34"/>
                  </a:lnTo>
                  <a:lnTo>
                    <a:pt x="126" y="34"/>
                  </a:lnTo>
                  <a:lnTo>
                    <a:pt x="132" y="37"/>
                  </a:lnTo>
                  <a:lnTo>
                    <a:pt x="137" y="42"/>
                  </a:lnTo>
                  <a:lnTo>
                    <a:pt x="141" y="49"/>
                  </a:lnTo>
                  <a:lnTo>
                    <a:pt x="141" y="54"/>
                  </a:lnTo>
                  <a:lnTo>
                    <a:pt x="141" y="56"/>
                  </a:lnTo>
                  <a:lnTo>
                    <a:pt x="142" y="58"/>
                  </a:lnTo>
                  <a:lnTo>
                    <a:pt x="147" y="59"/>
                  </a:lnTo>
                  <a:lnTo>
                    <a:pt x="152" y="61"/>
                  </a:lnTo>
                  <a:lnTo>
                    <a:pt x="157" y="59"/>
                  </a:lnTo>
                  <a:lnTo>
                    <a:pt x="159" y="58"/>
                  </a:lnTo>
                  <a:lnTo>
                    <a:pt x="157" y="58"/>
                  </a:lnTo>
                  <a:lnTo>
                    <a:pt x="155" y="58"/>
                  </a:lnTo>
                  <a:lnTo>
                    <a:pt x="155" y="54"/>
                  </a:lnTo>
                  <a:lnTo>
                    <a:pt x="157" y="49"/>
                  </a:lnTo>
                  <a:lnTo>
                    <a:pt x="162" y="46"/>
                  </a:lnTo>
                  <a:lnTo>
                    <a:pt x="168" y="44"/>
                  </a:lnTo>
                  <a:lnTo>
                    <a:pt x="175" y="44"/>
                  </a:lnTo>
                  <a:lnTo>
                    <a:pt x="177" y="46"/>
                  </a:lnTo>
                  <a:lnTo>
                    <a:pt x="178" y="47"/>
                  </a:lnTo>
                  <a:lnTo>
                    <a:pt x="178" y="52"/>
                  </a:lnTo>
                  <a:lnTo>
                    <a:pt x="177" y="58"/>
                  </a:lnTo>
                  <a:lnTo>
                    <a:pt x="173" y="58"/>
                  </a:lnTo>
                  <a:lnTo>
                    <a:pt x="172" y="58"/>
                  </a:lnTo>
                  <a:lnTo>
                    <a:pt x="170" y="54"/>
                  </a:lnTo>
                  <a:lnTo>
                    <a:pt x="170" y="51"/>
                  </a:lnTo>
                  <a:lnTo>
                    <a:pt x="173" y="49"/>
                  </a:lnTo>
                  <a:lnTo>
                    <a:pt x="170" y="51"/>
                  </a:lnTo>
                  <a:lnTo>
                    <a:pt x="167" y="54"/>
                  </a:lnTo>
                  <a:lnTo>
                    <a:pt x="167" y="56"/>
                  </a:lnTo>
                  <a:lnTo>
                    <a:pt x="168" y="59"/>
                  </a:lnTo>
                  <a:lnTo>
                    <a:pt x="172" y="61"/>
                  </a:lnTo>
                  <a:lnTo>
                    <a:pt x="177" y="61"/>
                  </a:lnTo>
                  <a:lnTo>
                    <a:pt x="182" y="63"/>
                  </a:lnTo>
                  <a:lnTo>
                    <a:pt x="190" y="64"/>
                  </a:lnTo>
                  <a:lnTo>
                    <a:pt x="195" y="66"/>
                  </a:lnTo>
                  <a:lnTo>
                    <a:pt x="196" y="64"/>
                  </a:lnTo>
                  <a:lnTo>
                    <a:pt x="198" y="63"/>
                  </a:lnTo>
                  <a:lnTo>
                    <a:pt x="198" y="51"/>
                  </a:lnTo>
                  <a:lnTo>
                    <a:pt x="201" y="54"/>
                  </a:lnTo>
                  <a:lnTo>
                    <a:pt x="204" y="58"/>
                  </a:lnTo>
                  <a:lnTo>
                    <a:pt x="206" y="61"/>
                  </a:lnTo>
                  <a:lnTo>
                    <a:pt x="206" y="63"/>
                  </a:lnTo>
                  <a:lnTo>
                    <a:pt x="204" y="63"/>
                  </a:lnTo>
                  <a:lnTo>
                    <a:pt x="201" y="63"/>
                  </a:lnTo>
                  <a:lnTo>
                    <a:pt x="204" y="63"/>
                  </a:lnTo>
                  <a:lnTo>
                    <a:pt x="206" y="61"/>
                  </a:lnTo>
                  <a:lnTo>
                    <a:pt x="208" y="58"/>
                  </a:lnTo>
                  <a:lnTo>
                    <a:pt x="211" y="49"/>
                  </a:lnTo>
                  <a:lnTo>
                    <a:pt x="213" y="46"/>
                  </a:lnTo>
                  <a:lnTo>
                    <a:pt x="216" y="42"/>
                  </a:lnTo>
                  <a:lnTo>
                    <a:pt x="221" y="41"/>
                  </a:lnTo>
                  <a:lnTo>
                    <a:pt x="218" y="42"/>
                  </a:lnTo>
                  <a:lnTo>
                    <a:pt x="214" y="47"/>
                  </a:lnTo>
                  <a:lnTo>
                    <a:pt x="216" y="49"/>
                  </a:lnTo>
                  <a:lnTo>
                    <a:pt x="219" y="49"/>
                  </a:lnTo>
                  <a:lnTo>
                    <a:pt x="218" y="49"/>
                  </a:lnTo>
                  <a:lnTo>
                    <a:pt x="216" y="47"/>
                  </a:lnTo>
                  <a:lnTo>
                    <a:pt x="218" y="46"/>
                  </a:lnTo>
                  <a:lnTo>
                    <a:pt x="227" y="41"/>
                  </a:lnTo>
                  <a:lnTo>
                    <a:pt x="232" y="39"/>
                  </a:lnTo>
                  <a:lnTo>
                    <a:pt x="236" y="34"/>
                  </a:lnTo>
                  <a:lnTo>
                    <a:pt x="239" y="31"/>
                  </a:lnTo>
                  <a:lnTo>
                    <a:pt x="239" y="27"/>
                  </a:lnTo>
                  <a:lnTo>
                    <a:pt x="239" y="24"/>
                  </a:lnTo>
                  <a:lnTo>
                    <a:pt x="242" y="27"/>
                  </a:lnTo>
                  <a:lnTo>
                    <a:pt x="244" y="31"/>
                  </a:lnTo>
                  <a:lnTo>
                    <a:pt x="245" y="34"/>
                  </a:lnTo>
                  <a:lnTo>
                    <a:pt x="244" y="37"/>
                  </a:lnTo>
                  <a:lnTo>
                    <a:pt x="242" y="39"/>
                  </a:lnTo>
                  <a:lnTo>
                    <a:pt x="237" y="39"/>
                  </a:lnTo>
                  <a:lnTo>
                    <a:pt x="240" y="39"/>
                  </a:lnTo>
                  <a:lnTo>
                    <a:pt x="244" y="39"/>
                  </a:lnTo>
                  <a:lnTo>
                    <a:pt x="247" y="39"/>
                  </a:lnTo>
                  <a:lnTo>
                    <a:pt x="250" y="36"/>
                  </a:lnTo>
                  <a:lnTo>
                    <a:pt x="252" y="32"/>
                  </a:lnTo>
                  <a:lnTo>
                    <a:pt x="252" y="27"/>
                  </a:lnTo>
                  <a:lnTo>
                    <a:pt x="250" y="22"/>
                  </a:lnTo>
                  <a:lnTo>
                    <a:pt x="250" y="19"/>
                  </a:lnTo>
                  <a:lnTo>
                    <a:pt x="250" y="16"/>
                  </a:lnTo>
                  <a:lnTo>
                    <a:pt x="254" y="12"/>
                  </a:lnTo>
                  <a:lnTo>
                    <a:pt x="258" y="9"/>
                  </a:lnTo>
                  <a:lnTo>
                    <a:pt x="263" y="10"/>
                  </a:lnTo>
                  <a:lnTo>
                    <a:pt x="268" y="14"/>
                  </a:lnTo>
                  <a:lnTo>
                    <a:pt x="268" y="19"/>
                  </a:lnTo>
                  <a:lnTo>
                    <a:pt x="268" y="22"/>
                  </a:lnTo>
                  <a:lnTo>
                    <a:pt x="265" y="26"/>
                  </a:lnTo>
                  <a:lnTo>
                    <a:pt x="262" y="26"/>
                  </a:lnTo>
                  <a:lnTo>
                    <a:pt x="260" y="24"/>
                  </a:lnTo>
                  <a:lnTo>
                    <a:pt x="260" y="21"/>
                  </a:lnTo>
                  <a:lnTo>
                    <a:pt x="258" y="22"/>
                  </a:lnTo>
                  <a:lnTo>
                    <a:pt x="258" y="26"/>
                  </a:lnTo>
                  <a:lnTo>
                    <a:pt x="260" y="27"/>
                  </a:lnTo>
                  <a:lnTo>
                    <a:pt x="263" y="31"/>
                  </a:lnTo>
                  <a:lnTo>
                    <a:pt x="267" y="32"/>
                  </a:lnTo>
                  <a:lnTo>
                    <a:pt x="273" y="31"/>
                  </a:lnTo>
                  <a:lnTo>
                    <a:pt x="280" y="27"/>
                  </a:lnTo>
                  <a:lnTo>
                    <a:pt x="285" y="22"/>
                  </a:lnTo>
                  <a:lnTo>
                    <a:pt x="286" y="16"/>
                  </a:lnTo>
                  <a:lnTo>
                    <a:pt x="286" y="9"/>
                  </a:lnTo>
                  <a:lnTo>
                    <a:pt x="286" y="4"/>
                  </a:lnTo>
                  <a:lnTo>
                    <a:pt x="285" y="0"/>
                  </a:lnTo>
                  <a:lnTo>
                    <a:pt x="288" y="4"/>
                  </a:lnTo>
                  <a:lnTo>
                    <a:pt x="296" y="16"/>
                  </a:lnTo>
                  <a:lnTo>
                    <a:pt x="299" y="22"/>
                  </a:lnTo>
                  <a:lnTo>
                    <a:pt x="301" y="27"/>
                  </a:lnTo>
                  <a:lnTo>
                    <a:pt x="299" y="31"/>
                  </a:lnTo>
                  <a:lnTo>
                    <a:pt x="298" y="34"/>
                  </a:lnTo>
                  <a:lnTo>
                    <a:pt x="293" y="34"/>
                  </a:lnTo>
                  <a:lnTo>
                    <a:pt x="291" y="34"/>
                  </a:lnTo>
                  <a:lnTo>
                    <a:pt x="296" y="34"/>
                  </a:lnTo>
                  <a:lnTo>
                    <a:pt x="301" y="34"/>
                  </a:lnTo>
                  <a:lnTo>
                    <a:pt x="304" y="29"/>
                  </a:lnTo>
                  <a:lnTo>
                    <a:pt x="306" y="22"/>
                  </a:lnTo>
                  <a:lnTo>
                    <a:pt x="306" y="19"/>
                  </a:lnTo>
                  <a:lnTo>
                    <a:pt x="304" y="17"/>
                  </a:lnTo>
                  <a:lnTo>
                    <a:pt x="306" y="19"/>
                  </a:lnTo>
                  <a:lnTo>
                    <a:pt x="311" y="27"/>
                  </a:lnTo>
                  <a:close/>
                </a:path>
              </a:pathLst>
            </a:custGeom>
            <a:solidFill>
              <a:srgbClr val="F1C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44" name="Freeform 39"/>
            <p:cNvSpPr>
              <a:spLocks noEditPoints="1"/>
            </p:cNvSpPr>
            <p:nvPr/>
          </p:nvSpPr>
          <p:spPr bwMode="auto">
            <a:xfrm>
              <a:off x="5656263" y="2309813"/>
              <a:ext cx="290513" cy="128587"/>
            </a:xfrm>
            <a:custGeom>
              <a:avLst/>
              <a:gdLst>
                <a:gd name="T0" fmla="*/ 2147483647 w 183"/>
                <a:gd name="T1" fmla="*/ 0 h 81"/>
                <a:gd name="T2" fmla="*/ 2147483647 w 183"/>
                <a:gd name="T3" fmla="*/ 0 h 81"/>
                <a:gd name="T4" fmla="*/ 2147483647 w 183"/>
                <a:gd name="T5" fmla="*/ 2147483647 h 81"/>
                <a:gd name="T6" fmla="*/ 2147483647 w 183"/>
                <a:gd name="T7" fmla="*/ 2147483647 h 81"/>
                <a:gd name="T8" fmla="*/ 0 w 183"/>
                <a:gd name="T9" fmla="*/ 2147483647 h 81"/>
                <a:gd name="T10" fmla="*/ 0 w 183"/>
                <a:gd name="T11" fmla="*/ 2147483647 h 81"/>
                <a:gd name="T12" fmla="*/ 2147483647 w 183"/>
                <a:gd name="T13" fmla="*/ 2147483647 h 81"/>
                <a:gd name="T14" fmla="*/ 2147483647 w 183"/>
                <a:gd name="T15" fmla="*/ 2147483647 h 81"/>
                <a:gd name="T16" fmla="*/ 2147483647 w 183"/>
                <a:gd name="T17" fmla="*/ 2147483647 h 81"/>
                <a:gd name="T18" fmla="*/ 2147483647 w 183"/>
                <a:gd name="T19" fmla="*/ 2147483647 h 81"/>
                <a:gd name="T20" fmla="*/ 2147483647 w 183"/>
                <a:gd name="T21" fmla="*/ 2147483647 h 81"/>
                <a:gd name="T22" fmla="*/ 2147483647 w 183"/>
                <a:gd name="T23" fmla="*/ 2147483647 h 81"/>
                <a:gd name="T24" fmla="*/ 2147483647 w 183"/>
                <a:gd name="T25" fmla="*/ 2147483647 h 81"/>
                <a:gd name="T26" fmla="*/ 2147483647 w 183"/>
                <a:gd name="T27" fmla="*/ 2147483647 h 81"/>
                <a:gd name="T28" fmla="*/ 2147483647 w 183"/>
                <a:gd name="T29" fmla="*/ 2147483647 h 81"/>
                <a:gd name="T30" fmla="*/ 2147483647 w 183"/>
                <a:gd name="T31" fmla="*/ 2147483647 h 81"/>
                <a:gd name="T32" fmla="*/ 2147483647 w 183"/>
                <a:gd name="T33" fmla="*/ 2147483647 h 81"/>
                <a:gd name="T34" fmla="*/ 2147483647 w 183"/>
                <a:gd name="T35" fmla="*/ 2147483647 h 81"/>
                <a:gd name="T36" fmla="*/ 2147483647 w 183"/>
                <a:gd name="T37" fmla="*/ 2147483647 h 81"/>
                <a:gd name="T38" fmla="*/ 2147483647 w 183"/>
                <a:gd name="T39" fmla="*/ 2147483647 h 81"/>
                <a:gd name="T40" fmla="*/ 2147483647 w 183"/>
                <a:gd name="T41" fmla="*/ 2147483647 h 81"/>
                <a:gd name="T42" fmla="*/ 2147483647 w 183"/>
                <a:gd name="T43" fmla="*/ 2147483647 h 81"/>
                <a:gd name="T44" fmla="*/ 2147483647 w 183"/>
                <a:gd name="T45" fmla="*/ 2147483647 h 81"/>
                <a:gd name="T46" fmla="*/ 2147483647 w 183"/>
                <a:gd name="T47" fmla="*/ 2147483647 h 81"/>
                <a:gd name="T48" fmla="*/ 2147483647 w 183"/>
                <a:gd name="T49" fmla="*/ 2147483647 h 81"/>
                <a:gd name="T50" fmla="*/ 2147483647 w 183"/>
                <a:gd name="T51" fmla="*/ 2147483647 h 81"/>
                <a:gd name="T52" fmla="*/ 2147483647 w 183"/>
                <a:gd name="T53" fmla="*/ 2147483647 h 81"/>
                <a:gd name="T54" fmla="*/ 2147483647 w 183"/>
                <a:gd name="T55" fmla="*/ 2147483647 h 81"/>
                <a:gd name="T56" fmla="*/ 2147483647 w 183"/>
                <a:gd name="T57" fmla="*/ 2147483647 h 81"/>
                <a:gd name="T58" fmla="*/ 2147483647 w 183"/>
                <a:gd name="T59" fmla="*/ 2147483647 h 81"/>
                <a:gd name="T60" fmla="*/ 2147483647 w 183"/>
                <a:gd name="T61" fmla="*/ 2147483647 h 81"/>
                <a:gd name="T62" fmla="*/ 2147483647 w 183"/>
                <a:gd name="T63" fmla="*/ 2147483647 h 81"/>
                <a:gd name="T64" fmla="*/ 2147483647 w 183"/>
                <a:gd name="T65" fmla="*/ 2147483647 h 81"/>
                <a:gd name="T66" fmla="*/ 2147483647 w 183"/>
                <a:gd name="T67" fmla="*/ 2147483647 h 81"/>
                <a:gd name="T68" fmla="*/ 2147483647 w 183"/>
                <a:gd name="T69" fmla="*/ 2147483647 h 81"/>
                <a:gd name="T70" fmla="*/ 2147483647 w 183"/>
                <a:gd name="T71" fmla="*/ 2147483647 h 81"/>
                <a:gd name="T72" fmla="*/ 2147483647 w 183"/>
                <a:gd name="T73" fmla="*/ 2147483647 h 81"/>
                <a:gd name="T74" fmla="*/ 2147483647 w 183"/>
                <a:gd name="T75" fmla="*/ 2147483647 h 81"/>
                <a:gd name="T76" fmla="*/ 2147483647 w 183"/>
                <a:gd name="T77" fmla="*/ 2147483647 h 81"/>
                <a:gd name="T78" fmla="*/ 2147483647 w 183"/>
                <a:gd name="T79" fmla="*/ 2147483647 h 81"/>
                <a:gd name="T80" fmla="*/ 2147483647 w 183"/>
                <a:gd name="T81" fmla="*/ 2147483647 h 81"/>
                <a:gd name="T82" fmla="*/ 2147483647 w 183"/>
                <a:gd name="T83" fmla="*/ 2147483647 h 81"/>
                <a:gd name="T84" fmla="*/ 2147483647 w 183"/>
                <a:gd name="T85" fmla="*/ 2147483647 h 81"/>
                <a:gd name="T86" fmla="*/ 2147483647 w 183"/>
                <a:gd name="T87" fmla="*/ 2147483647 h 81"/>
                <a:gd name="T88" fmla="*/ 2147483647 w 183"/>
                <a:gd name="T89" fmla="*/ 2147483647 h 81"/>
                <a:gd name="T90" fmla="*/ 2147483647 w 183"/>
                <a:gd name="T91" fmla="*/ 2147483647 h 81"/>
                <a:gd name="T92" fmla="*/ 2147483647 w 183"/>
                <a:gd name="T93" fmla="*/ 2147483647 h 81"/>
                <a:gd name="T94" fmla="*/ 2147483647 w 183"/>
                <a:gd name="T95" fmla="*/ 2147483647 h 81"/>
                <a:gd name="T96" fmla="*/ 2147483647 w 183"/>
                <a:gd name="T97" fmla="*/ 2147483647 h 81"/>
                <a:gd name="T98" fmla="*/ 2147483647 w 183"/>
                <a:gd name="T99" fmla="*/ 2147483647 h 81"/>
                <a:gd name="T100" fmla="*/ 2147483647 w 183"/>
                <a:gd name="T101" fmla="*/ 2147483647 h 81"/>
                <a:gd name="T102" fmla="*/ 2147483647 w 183"/>
                <a:gd name="T103" fmla="*/ 2147483647 h 81"/>
                <a:gd name="T104" fmla="*/ 2147483647 w 183"/>
                <a:gd name="T105" fmla="*/ 2147483647 h 81"/>
                <a:gd name="T106" fmla="*/ 2147483647 w 183"/>
                <a:gd name="T107" fmla="*/ 2147483647 h 81"/>
                <a:gd name="T108" fmla="*/ 2147483647 w 183"/>
                <a:gd name="T109" fmla="*/ 0 h 81"/>
                <a:gd name="T110" fmla="*/ 2147483647 w 183"/>
                <a:gd name="T111" fmla="*/ 0 h 81"/>
                <a:gd name="T112" fmla="*/ 2147483647 w 183"/>
                <a:gd name="T113" fmla="*/ 0 h 81"/>
                <a:gd name="T114" fmla="*/ 0 w 183"/>
                <a:gd name="T115" fmla="*/ 2147483647 h 81"/>
                <a:gd name="T116" fmla="*/ 0 w 183"/>
                <a:gd name="T117" fmla="*/ 2147483647 h 81"/>
                <a:gd name="T118" fmla="*/ 0 w 183"/>
                <a:gd name="T119" fmla="*/ 2147483647 h 81"/>
                <a:gd name="T120" fmla="*/ 0 w 183"/>
                <a:gd name="T121" fmla="*/ 2147483647 h 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3"/>
                <a:gd name="T184" fmla="*/ 0 h 81"/>
                <a:gd name="T185" fmla="*/ 183 w 183"/>
                <a:gd name="T186" fmla="*/ 81 h 8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3" h="81">
                  <a:moveTo>
                    <a:pt x="30" y="0"/>
                  </a:moveTo>
                  <a:lnTo>
                    <a:pt x="30" y="0"/>
                  </a:lnTo>
                  <a:lnTo>
                    <a:pt x="18" y="3"/>
                  </a:lnTo>
                  <a:lnTo>
                    <a:pt x="8" y="7"/>
                  </a:lnTo>
                  <a:lnTo>
                    <a:pt x="0" y="12"/>
                  </a:lnTo>
                  <a:lnTo>
                    <a:pt x="5" y="9"/>
                  </a:lnTo>
                  <a:lnTo>
                    <a:pt x="8" y="9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7" y="19"/>
                  </a:lnTo>
                  <a:lnTo>
                    <a:pt x="7" y="24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5" y="35"/>
                  </a:lnTo>
                  <a:lnTo>
                    <a:pt x="21" y="40"/>
                  </a:lnTo>
                  <a:lnTo>
                    <a:pt x="33" y="46"/>
                  </a:lnTo>
                  <a:lnTo>
                    <a:pt x="69" y="61"/>
                  </a:lnTo>
                  <a:lnTo>
                    <a:pt x="93" y="69"/>
                  </a:lnTo>
                  <a:lnTo>
                    <a:pt x="116" y="76"/>
                  </a:lnTo>
                  <a:lnTo>
                    <a:pt x="139" y="81"/>
                  </a:lnTo>
                  <a:lnTo>
                    <a:pt x="149" y="81"/>
                  </a:lnTo>
                  <a:lnTo>
                    <a:pt x="159" y="81"/>
                  </a:lnTo>
                  <a:lnTo>
                    <a:pt x="167" y="79"/>
                  </a:lnTo>
                  <a:lnTo>
                    <a:pt x="174" y="76"/>
                  </a:lnTo>
                  <a:lnTo>
                    <a:pt x="180" y="69"/>
                  </a:lnTo>
                  <a:lnTo>
                    <a:pt x="183" y="62"/>
                  </a:lnTo>
                  <a:lnTo>
                    <a:pt x="183" y="56"/>
                  </a:lnTo>
                  <a:lnTo>
                    <a:pt x="183" y="49"/>
                  </a:lnTo>
                  <a:lnTo>
                    <a:pt x="170" y="46"/>
                  </a:lnTo>
                  <a:lnTo>
                    <a:pt x="170" y="59"/>
                  </a:lnTo>
                  <a:lnTo>
                    <a:pt x="170" y="67"/>
                  </a:lnTo>
                  <a:lnTo>
                    <a:pt x="159" y="69"/>
                  </a:lnTo>
                  <a:lnTo>
                    <a:pt x="143" y="69"/>
                  </a:lnTo>
                  <a:lnTo>
                    <a:pt x="120" y="64"/>
                  </a:lnTo>
                  <a:lnTo>
                    <a:pt x="93" y="56"/>
                  </a:lnTo>
                  <a:lnTo>
                    <a:pt x="72" y="49"/>
                  </a:lnTo>
                  <a:lnTo>
                    <a:pt x="54" y="40"/>
                  </a:lnTo>
                  <a:lnTo>
                    <a:pt x="39" y="34"/>
                  </a:lnTo>
                  <a:lnTo>
                    <a:pt x="30" y="29"/>
                  </a:lnTo>
                  <a:lnTo>
                    <a:pt x="21" y="24"/>
                  </a:lnTo>
                  <a:lnTo>
                    <a:pt x="17" y="19"/>
                  </a:lnTo>
                  <a:lnTo>
                    <a:pt x="15" y="15"/>
                  </a:lnTo>
                  <a:lnTo>
                    <a:pt x="17" y="15"/>
                  </a:lnTo>
                  <a:lnTo>
                    <a:pt x="21" y="9"/>
                  </a:lnTo>
                  <a:lnTo>
                    <a:pt x="30" y="0"/>
                  </a:lnTo>
                  <a:close/>
                  <a:moveTo>
                    <a:pt x="0" y="12"/>
                  </a:moveTo>
                  <a:lnTo>
                    <a:pt x="0" y="12"/>
                  </a:lnTo>
                  <a:close/>
                </a:path>
              </a:pathLst>
            </a:custGeom>
            <a:solidFill>
              <a:srgbClr val="6882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45" name="Freeform 40"/>
            <p:cNvSpPr>
              <a:spLocks noEditPoints="1"/>
            </p:cNvSpPr>
            <p:nvPr/>
          </p:nvSpPr>
          <p:spPr bwMode="auto">
            <a:xfrm>
              <a:off x="5357813" y="2336800"/>
              <a:ext cx="739775" cy="846137"/>
            </a:xfrm>
            <a:custGeom>
              <a:avLst/>
              <a:gdLst>
                <a:gd name="T0" fmla="*/ 2147483647 w 466"/>
                <a:gd name="T1" fmla="*/ 2147483647 h 533"/>
                <a:gd name="T2" fmla="*/ 2147483647 w 466"/>
                <a:gd name="T3" fmla="*/ 2147483647 h 533"/>
                <a:gd name="T4" fmla="*/ 2147483647 w 466"/>
                <a:gd name="T5" fmla="*/ 2147483647 h 533"/>
                <a:gd name="T6" fmla="*/ 2147483647 w 466"/>
                <a:gd name="T7" fmla="*/ 2147483647 h 533"/>
                <a:gd name="T8" fmla="*/ 0 w 466"/>
                <a:gd name="T9" fmla="*/ 2147483647 h 533"/>
                <a:gd name="T10" fmla="*/ 2147483647 w 466"/>
                <a:gd name="T11" fmla="*/ 2147483647 h 533"/>
                <a:gd name="T12" fmla="*/ 2147483647 w 466"/>
                <a:gd name="T13" fmla="*/ 2147483647 h 533"/>
                <a:gd name="T14" fmla="*/ 2147483647 w 466"/>
                <a:gd name="T15" fmla="*/ 2147483647 h 533"/>
                <a:gd name="T16" fmla="*/ 2147483647 w 466"/>
                <a:gd name="T17" fmla="*/ 2147483647 h 533"/>
                <a:gd name="T18" fmla="*/ 2147483647 w 466"/>
                <a:gd name="T19" fmla="*/ 2147483647 h 533"/>
                <a:gd name="T20" fmla="*/ 2147483647 w 466"/>
                <a:gd name="T21" fmla="*/ 2147483647 h 533"/>
                <a:gd name="T22" fmla="*/ 2147483647 w 466"/>
                <a:gd name="T23" fmla="*/ 2147483647 h 533"/>
                <a:gd name="T24" fmla="*/ 2147483647 w 466"/>
                <a:gd name="T25" fmla="*/ 2147483647 h 533"/>
                <a:gd name="T26" fmla="*/ 2147483647 w 466"/>
                <a:gd name="T27" fmla="*/ 2147483647 h 533"/>
                <a:gd name="T28" fmla="*/ 2147483647 w 466"/>
                <a:gd name="T29" fmla="*/ 2147483647 h 533"/>
                <a:gd name="T30" fmla="*/ 2147483647 w 466"/>
                <a:gd name="T31" fmla="*/ 2147483647 h 533"/>
                <a:gd name="T32" fmla="*/ 2147483647 w 466"/>
                <a:gd name="T33" fmla="*/ 2147483647 h 533"/>
                <a:gd name="T34" fmla="*/ 2147483647 w 466"/>
                <a:gd name="T35" fmla="*/ 2147483647 h 533"/>
                <a:gd name="T36" fmla="*/ 2147483647 w 466"/>
                <a:gd name="T37" fmla="*/ 2147483647 h 533"/>
                <a:gd name="T38" fmla="*/ 2147483647 w 466"/>
                <a:gd name="T39" fmla="*/ 2147483647 h 533"/>
                <a:gd name="T40" fmla="*/ 2147483647 w 466"/>
                <a:gd name="T41" fmla="*/ 2147483647 h 533"/>
                <a:gd name="T42" fmla="*/ 2147483647 w 466"/>
                <a:gd name="T43" fmla="*/ 2147483647 h 533"/>
                <a:gd name="T44" fmla="*/ 2147483647 w 466"/>
                <a:gd name="T45" fmla="*/ 2147483647 h 533"/>
                <a:gd name="T46" fmla="*/ 2147483647 w 466"/>
                <a:gd name="T47" fmla="*/ 2147483647 h 533"/>
                <a:gd name="T48" fmla="*/ 2147483647 w 466"/>
                <a:gd name="T49" fmla="*/ 2147483647 h 533"/>
                <a:gd name="T50" fmla="*/ 2147483647 w 466"/>
                <a:gd name="T51" fmla="*/ 2147483647 h 533"/>
                <a:gd name="T52" fmla="*/ 2147483647 w 466"/>
                <a:gd name="T53" fmla="*/ 2147483647 h 533"/>
                <a:gd name="T54" fmla="*/ 2147483647 w 466"/>
                <a:gd name="T55" fmla="*/ 2147483647 h 533"/>
                <a:gd name="T56" fmla="*/ 2147483647 w 466"/>
                <a:gd name="T57" fmla="*/ 2147483647 h 533"/>
                <a:gd name="T58" fmla="*/ 2147483647 w 466"/>
                <a:gd name="T59" fmla="*/ 2147483647 h 533"/>
                <a:gd name="T60" fmla="*/ 2147483647 w 466"/>
                <a:gd name="T61" fmla="*/ 2147483647 h 533"/>
                <a:gd name="T62" fmla="*/ 2147483647 w 466"/>
                <a:gd name="T63" fmla="*/ 2147483647 h 533"/>
                <a:gd name="T64" fmla="*/ 2147483647 w 466"/>
                <a:gd name="T65" fmla="*/ 2147483647 h 533"/>
                <a:gd name="T66" fmla="*/ 2147483647 w 466"/>
                <a:gd name="T67" fmla="*/ 2147483647 h 533"/>
                <a:gd name="T68" fmla="*/ 2147483647 w 466"/>
                <a:gd name="T69" fmla="*/ 2147483647 h 533"/>
                <a:gd name="T70" fmla="*/ 2147483647 w 466"/>
                <a:gd name="T71" fmla="*/ 2147483647 h 533"/>
                <a:gd name="T72" fmla="*/ 2147483647 w 466"/>
                <a:gd name="T73" fmla="*/ 2147483647 h 533"/>
                <a:gd name="T74" fmla="*/ 2147483647 w 466"/>
                <a:gd name="T75" fmla="*/ 2147483647 h 533"/>
                <a:gd name="T76" fmla="*/ 2147483647 w 466"/>
                <a:gd name="T77" fmla="*/ 2147483647 h 533"/>
                <a:gd name="T78" fmla="*/ 2147483647 w 466"/>
                <a:gd name="T79" fmla="*/ 2147483647 h 533"/>
                <a:gd name="T80" fmla="*/ 2147483647 w 466"/>
                <a:gd name="T81" fmla="*/ 2147483647 h 533"/>
                <a:gd name="T82" fmla="*/ 2147483647 w 466"/>
                <a:gd name="T83" fmla="*/ 2147483647 h 533"/>
                <a:gd name="T84" fmla="*/ 2147483647 w 466"/>
                <a:gd name="T85" fmla="*/ 2147483647 h 533"/>
                <a:gd name="T86" fmla="*/ 2147483647 w 466"/>
                <a:gd name="T87" fmla="*/ 2147483647 h 533"/>
                <a:gd name="T88" fmla="*/ 2147483647 w 466"/>
                <a:gd name="T89" fmla="*/ 2147483647 h 533"/>
                <a:gd name="T90" fmla="*/ 2147483647 w 466"/>
                <a:gd name="T91" fmla="*/ 2147483647 h 533"/>
                <a:gd name="T92" fmla="*/ 2147483647 w 466"/>
                <a:gd name="T93" fmla="*/ 2147483647 h 533"/>
                <a:gd name="T94" fmla="*/ 2147483647 w 466"/>
                <a:gd name="T95" fmla="*/ 2147483647 h 533"/>
                <a:gd name="T96" fmla="*/ 2147483647 w 466"/>
                <a:gd name="T97" fmla="*/ 2147483647 h 533"/>
                <a:gd name="T98" fmla="*/ 2147483647 w 466"/>
                <a:gd name="T99" fmla="*/ 2147483647 h 533"/>
                <a:gd name="T100" fmla="*/ 2147483647 w 466"/>
                <a:gd name="T101" fmla="*/ 2147483647 h 533"/>
                <a:gd name="T102" fmla="*/ 2147483647 w 466"/>
                <a:gd name="T103" fmla="*/ 2147483647 h 533"/>
                <a:gd name="T104" fmla="*/ 2147483647 w 466"/>
                <a:gd name="T105" fmla="*/ 2147483647 h 533"/>
                <a:gd name="T106" fmla="*/ 2147483647 w 466"/>
                <a:gd name="T107" fmla="*/ 2147483647 h 533"/>
                <a:gd name="T108" fmla="*/ 2147483647 w 466"/>
                <a:gd name="T109" fmla="*/ 2147483647 h 533"/>
                <a:gd name="T110" fmla="*/ 2147483647 w 466"/>
                <a:gd name="T111" fmla="*/ 2147483647 h 533"/>
                <a:gd name="T112" fmla="*/ 2147483647 w 466"/>
                <a:gd name="T113" fmla="*/ 2147483647 h 533"/>
                <a:gd name="T114" fmla="*/ 2147483647 w 466"/>
                <a:gd name="T115" fmla="*/ 2147483647 h 533"/>
                <a:gd name="T116" fmla="*/ 2147483647 w 466"/>
                <a:gd name="T117" fmla="*/ 2147483647 h 533"/>
                <a:gd name="T118" fmla="*/ 2147483647 w 466"/>
                <a:gd name="T119" fmla="*/ 2147483647 h 533"/>
                <a:gd name="T120" fmla="*/ 2147483647 w 466"/>
                <a:gd name="T121" fmla="*/ 2147483647 h 533"/>
                <a:gd name="T122" fmla="*/ 2147483647 w 466"/>
                <a:gd name="T123" fmla="*/ 2147483647 h 533"/>
                <a:gd name="T124" fmla="*/ 2147483647 w 466"/>
                <a:gd name="T125" fmla="*/ 2147483647 h 5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6"/>
                <a:gd name="T190" fmla="*/ 0 h 533"/>
                <a:gd name="T191" fmla="*/ 466 w 466"/>
                <a:gd name="T192" fmla="*/ 533 h 5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6" h="533">
                  <a:moveTo>
                    <a:pt x="182" y="0"/>
                  </a:moveTo>
                  <a:lnTo>
                    <a:pt x="182" y="0"/>
                  </a:lnTo>
                  <a:lnTo>
                    <a:pt x="175" y="7"/>
                  </a:lnTo>
                  <a:lnTo>
                    <a:pt x="170" y="12"/>
                  </a:lnTo>
                  <a:lnTo>
                    <a:pt x="170" y="13"/>
                  </a:lnTo>
                  <a:lnTo>
                    <a:pt x="160" y="23"/>
                  </a:lnTo>
                  <a:lnTo>
                    <a:pt x="159" y="29"/>
                  </a:lnTo>
                  <a:lnTo>
                    <a:pt x="157" y="32"/>
                  </a:lnTo>
                  <a:lnTo>
                    <a:pt x="155" y="34"/>
                  </a:lnTo>
                  <a:lnTo>
                    <a:pt x="154" y="37"/>
                  </a:lnTo>
                  <a:lnTo>
                    <a:pt x="147" y="42"/>
                  </a:lnTo>
                  <a:lnTo>
                    <a:pt x="141" y="47"/>
                  </a:lnTo>
                  <a:lnTo>
                    <a:pt x="139" y="50"/>
                  </a:lnTo>
                  <a:lnTo>
                    <a:pt x="139" y="54"/>
                  </a:lnTo>
                  <a:lnTo>
                    <a:pt x="139" y="57"/>
                  </a:lnTo>
                  <a:lnTo>
                    <a:pt x="137" y="60"/>
                  </a:lnTo>
                  <a:lnTo>
                    <a:pt x="131" y="67"/>
                  </a:lnTo>
                  <a:lnTo>
                    <a:pt x="124" y="72"/>
                  </a:lnTo>
                  <a:lnTo>
                    <a:pt x="121" y="76"/>
                  </a:lnTo>
                  <a:lnTo>
                    <a:pt x="119" y="79"/>
                  </a:lnTo>
                  <a:lnTo>
                    <a:pt x="116" y="87"/>
                  </a:lnTo>
                  <a:lnTo>
                    <a:pt x="113" y="94"/>
                  </a:lnTo>
                  <a:lnTo>
                    <a:pt x="108" y="99"/>
                  </a:lnTo>
                  <a:lnTo>
                    <a:pt x="100" y="106"/>
                  </a:lnTo>
                  <a:lnTo>
                    <a:pt x="95" y="109"/>
                  </a:lnTo>
                  <a:lnTo>
                    <a:pt x="92" y="114"/>
                  </a:lnTo>
                  <a:lnTo>
                    <a:pt x="87" y="128"/>
                  </a:lnTo>
                  <a:lnTo>
                    <a:pt x="83" y="138"/>
                  </a:lnTo>
                  <a:lnTo>
                    <a:pt x="82" y="141"/>
                  </a:lnTo>
                  <a:lnTo>
                    <a:pt x="74" y="158"/>
                  </a:lnTo>
                  <a:lnTo>
                    <a:pt x="65" y="170"/>
                  </a:lnTo>
                  <a:lnTo>
                    <a:pt x="57" y="178"/>
                  </a:lnTo>
                  <a:lnTo>
                    <a:pt x="51" y="185"/>
                  </a:lnTo>
                  <a:lnTo>
                    <a:pt x="44" y="193"/>
                  </a:lnTo>
                  <a:lnTo>
                    <a:pt x="41" y="200"/>
                  </a:lnTo>
                  <a:lnTo>
                    <a:pt x="39" y="207"/>
                  </a:lnTo>
                  <a:lnTo>
                    <a:pt x="39" y="212"/>
                  </a:lnTo>
                  <a:lnTo>
                    <a:pt x="39" y="218"/>
                  </a:lnTo>
                  <a:lnTo>
                    <a:pt x="36" y="227"/>
                  </a:lnTo>
                  <a:lnTo>
                    <a:pt x="29" y="237"/>
                  </a:lnTo>
                  <a:lnTo>
                    <a:pt x="20" y="255"/>
                  </a:lnTo>
                  <a:lnTo>
                    <a:pt x="10" y="281"/>
                  </a:lnTo>
                  <a:lnTo>
                    <a:pt x="3" y="306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" y="334"/>
                  </a:lnTo>
                  <a:lnTo>
                    <a:pt x="2" y="339"/>
                  </a:lnTo>
                  <a:lnTo>
                    <a:pt x="3" y="344"/>
                  </a:lnTo>
                  <a:lnTo>
                    <a:pt x="3" y="348"/>
                  </a:lnTo>
                  <a:lnTo>
                    <a:pt x="0" y="358"/>
                  </a:lnTo>
                  <a:lnTo>
                    <a:pt x="0" y="365"/>
                  </a:lnTo>
                  <a:lnTo>
                    <a:pt x="2" y="373"/>
                  </a:lnTo>
                  <a:lnTo>
                    <a:pt x="5" y="381"/>
                  </a:lnTo>
                  <a:lnTo>
                    <a:pt x="11" y="390"/>
                  </a:lnTo>
                  <a:lnTo>
                    <a:pt x="21" y="397"/>
                  </a:lnTo>
                  <a:lnTo>
                    <a:pt x="36" y="403"/>
                  </a:lnTo>
                  <a:lnTo>
                    <a:pt x="69" y="412"/>
                  </a:lnTo>
                  <a:lnTo>
                    <a:pt x="92" y="417"/>
                  </a:lnTo>
                  <a:lnTo>
                    <a:pt x="108" y="420"/>
                  </a:lnTo>
                  <a:lnTo>
                    <a:pt x="111" y="422"/>
                  </a:lnTo>
                  <a:lnTo>
                    <a:pt x="113" y="423"/>
                  </a:lnTo>
                  <a:lnTo>
                    <a:pt x="115" y="427"/>
                  </a:lnTo>
                  <a:lnTo>
                    <a:pt x="116" y="427"/>
                  </a:lnTo>
                  <a:lnTo>
                    <a:pt x="118" y="427"/>
                  </a:lnTo>
                  <a:lnTo>
                    <a:pt x="121" y="427"/>
                  </a:lnTo>
                  <a:lnTo>
                    <a:pt x="124" y="425"/>
                  </a:lnTo>
                  <a:lnTo>
                    <a:pt x="133" y="425"/>
                  </a:lnTo>
                  <a:lnTo>
                    <a:pt x="141" y="425"/>
                  </a:lnTo>
                  <a:lnTo>
                    <a:pt x="144" y="427"/>
                  </a:lnTo>
                  <a:lnTo>
                    <a:pt x="146" y="428"/>
                  </a:lnTo>
                  <a:lnTo>
                    <a:pt x="147" y="432"/>
                  </a:lnTo>
                  <a:lnTo>
                    <a:pt x="155" y="432"/>
                  </a:lnTo>
                  <a:lnTo>
                    <a:pt x="159" y="432"/>
                  </a:lnTo>
                  <a:lnTo>
                    <a:pt x="165" y="457"/>
                  </a:lnTo>
                  <a:lnTo>
                    <a:pt x="170" y="467"/>
                  </a:lnTo>
                  <a:lnTo>
                    <a:pt x="173" y="470"/>
                  </a:lnTo>
                  <a:lnTo>
                    <a:pt x="172" y="491"/>
                  </a:lnTo>
                  <a:lnTo>
                    <a:pt x="173" y="502"/>
                  </a:lnTo>
                  <a:lnTo>
                    <a:pt x="175" y="511"/>
                  </a:lnTo>
                  <a:lnTo>
                    <a:pt x="178" y="516"/>
                  </a:lnTo>
                  <a:lnTo>
                    <a:pt x="221" y="509"/>
                  </a:lnTo>
                  <a:lnTo>
                    <a:pt x="224" y="512"/>
                  </a:lnTo>
                  <a:lnTo>
                    <a:pt x="232" y="518"/>
                  </a:lnTo>
                  <a:lnTo>
                    <a:pt x="245" y="523"/>
                  </a:lnTo>
                  <a:lnTo>
                    <a:pt x="265" y="528"/>
                  </a:lnTo>
                  <a:lnTo>
                    <a:pt x="286" y="531"/>
                  </a:lnTo>
                  <a:lnTo>
                    <a:pt x="309" y="533"/>
                  </a:lnTo>
                  <a:lnTo>
                    <a:pt x="326" y="531"/>
                  </a:lnTo>
                  <a:lnTo>
                    <a:pt x="332" y="529"/>
                  </a:lnTo>
                  <a:lnTo>
                    <a:pt x="337" y="528"/>
                  </a:lnTo>
                  <a:lnTo>
                    <a:pt x="345" y="519"/>
                  </a:lnTo>
                  <a:lnTo>
                    <a:pt x="360" y="509"/>
                  </a:lnTo>
                  <a:lnTo>
                    <a:pt x="376" y="502"/>
                  </a:lnTo>
                  <a:lnTo>
                    <a:pt x="386" y="501"/>
                  </a:lnTo>
                  <a:lnTo>
                    <a:pt x="396" y="499"/>
                  </a:lnTo>
                  <a:lnTo>
                    <a:pt x="403" y="499"/>
                  </a:lnTo>
                  <a:lnTo>
                    <a:pt x="407" y="497"/>
                  </a:lnTo>
                  <a:lnTo>
                    <a:pt x="403" y="497"/>
                  </a:lnTo>
                  <a:lnTo>
                    <a:pt x="398" y="497"/>
                  </a:lnTo>
                  <a:lnTo>
                    <a:pt x="391" y="496"/>
                  </a:lnTo>
                  <a:lnTo>
                    <a:pt x="388" y="492"/>
                  </a:lnTo>
                  <a:lnTo>
                    <a:pt x="381" y="489"/>
                  </a:lnTo>
                  <a:lnTo>
                    <a:pt x="375" y="486"/>
                  </a:lnTo>
                  <a:lnTo>
                    <a:pt x="373" y="486"/>
                  </a:lnTo>
                  <a:lnTo>
                    <a:pt x="373" y="487"/>
                  </a:lnTo>
                  <a:lnTo>
                    <a:pt x="378" y="491"/>
                  </a:lnTo>
                  <a:lnTo>
                    <a:pt x="378" y="494"/>
                  </a:lnTo>
                  <a:lnTo>
                    <a:pt x="376" y="497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7" y="504"/>
                  </a:lnTo>
                  <a:lnTo>
                    <a:pt x="345" y="504"/>
                  </a:lnTo>
                  <a:lnTo>
                    <a:pt x="335" y="501"/>
                  </a:lnTo>
                  <a:lnTo>
                    <a:pt x="327" y="497"/>
                  </a:lnTo>
                  <a:lnTo>
                    <a:pt x="322" y="496"/>
                  </a:lnTo>
                  <a:lnTo>
                    <a:pt x="317" y="496"/>
                  </a:lnTo>
                  <a:lnTo>
                    <a:pt x="316" y="496"/>
                  </a:lnTo>
                  <a:lnTo>
                    <a:pt x="317" y="497"/>
                  </a:lnTo>
                  <a:lnTo>
                    <a:pt x="326" y="502"/>
                  </a:lnTo>
                  <a:lnTo>
                    <a:pt x="337" y="507"/>
                  </a:lnTo>
                  <a:lnTo>
                    <a:pt x="342" y="509"/>
                  </a:lnTo>
                  <a:lnTo>
                    <a:pt x="342" y="511"/>
                  </a:lnTo>
                  <a:lnTo>
                    <a:pt x="337" y="516"/>
                  </a:lnTo>
                  <a:lnTo>
                    <a:pt x="332" y="524"/>
                  </a:lnTo>
                  <a:lnTo>
                    <a:pt x="329" y="526"/>
                  </a:lnTo>
                  <a:lnTo>
                    <a:pt x="324" y="528"/>
                  </a:lnTo>
                  <a:lnTo>
                    <a:pt x="313" y="529"/>
                  </a:lnTo>
                  <a:lnTo>
                    <a:pt x="293" y="528"/>
                  </a:lnTo>
                  <a:lnTo>
                    <a:pt x="280" y="526"/>
                  </a:lnTo>
                  <a:lnTo>
                    <a:pt x="267" y="523"/>
                  </a:lnTo>
                  <a:lnTo>
                    <a:pt x="244" y="512"/>
                  </a:lnTo>
                  <a:lnTo>
                    <a:pt x="223" y="501"/>
                  </a:lnTo>
                  <a:lnTo>
                    <a:pt x="206" y="487"/>
                  </a:lnTo>
                  <a:lnTo>
                    <a:pt x="196" y="477"/>
                  </a:lnTo>
                  <a:lnTo>
                    <a:pt x="190" y="467"/>
                  </a:lnTo>
                  <a:lnTo>
                    <a:pt x="188" y="462"/>
                  </a:lnTo>
                  <a:lnTo>
                    <a:pt x="191" y="465"/>
                  </a:lnTo>
                  <a:lnTo>
                    <a:pt x="195" y="469"/>
                  </a:lnTo>
                  <a:lnTo>
                    <a:pt x="201" y="470"/>
                  </a:lnTo>
                  <a:lnTo>
                    <a:pt x="216" y="474"/>
                  </a:lnTo>
                  <a:lnTo>
                    <a:pt x="255" y="481"/>
                  </a:lnTo>
                  <a:lnTo>
                    <a:pt x="275" y="481"/>
                  </a:lnTo>
                  <a:lnTo>
                    <a:pt x="291" y="481"/>
                  </a:lnTo>
                  <a:lnTo>
                    <a:pt x="296" y="479"/>
                  </a:lnTo>
                  <a:lnTo>
                    <a:pt x="301" y="477"/>
                  </a:lnTo>
                  <a:lnTo>
                    <a:pt x="301" y="476"/>
                  </a:lnTo>
                  <a:lnTo>
                    <a:pt x="301" y="474"/>
                  </a:lnTo>
                  <a:lnTo>
                    <a:pt x="298" y="470"/>
                  </a:lnTo>
                  <a:lnTo>
                    <a:pt x="303" y="469"/>
                  </a:lnTo>
                  <a:lnTo>
                    <a:pt x="309" y="470"/>
                  </a:lnTo>
                  <a:lnTo>
                    <a:pt x="316" y="474"/>
                  </a:lnTo>
                  <a:lnTo>
                    <a:pt x="319" y="476"/>
                  </a:lnTo>
                  <a:lnTo>
                    <a:pt x="322" y="477"/>
                  </a:lnTo>
                  <a:lnTo>
                    <a:pt x="332" y="476"/>
                  </a:lnTo>
                  <a:lnTo>
                    <a:pt x="337" y="476"/>
                  </a:lnTo>
                  <a:lnTo>
                    <a:pt x="332" y="476"/>
                  </a:lnTo>
                  <a:lnTo>
                    <a:pt x="326" y="474"/>
                  </a:lnTo>
                  <a:lnTo>
                    <a:pt x="319" y="469"/>
                  </a:lnTo>
                  <a:lnTo>
                    <a:pt x="313" y="462"/>
                  </a:lnTo>
                  <a:lnTo>
                    <a:pt x="306" y="457"/>
                  </a:lnTo>
                  <a:lnTo>
                    <a:pt x="298" y="454"/>
                  </a:lnTo>
                  <a:lnTo>
                    <a:pt x="288" y="452"/>
                  </a:lnTo>
                  <a:lnTo>
                    <a:pt x="270" y="449"/>
                  </a:lnTo>
                  <a:lnTo>
                    <a:pt x="265" y="447"/>
                  </a:lnTo>
                  <a:lnTo>
                    <a:pt x="265" y="445"/>
                  </a:lnTo>
                  <a:lnTo>
                    <a:pt x="267" y="445"/>
                  </a:lnTo>
                  <a:lnTo>
                    <a:pt x="270" y="444"/>
                  </a:lnTo>
                  <a:lnTo>
                    <a:pt x="275" y="444"/>
                  </a:lnTo>
                  <a:lnTo>
                    <a:pt x="290" y="444"/>
                  </a:lnTo>
                  <a:lnTo>
                    <a:pt x="308" y="445"/>
                  </a:lnTo>
                  <a:lnTo>
                    <a:pt x="324" y="450"/>
                  </a:lnTo>
                  <a:lnTo>
                    <a:pt x="331" y="452"/>
                  </a:lnTo>
                  <a:lnTo>
                    <a:pt x="339" y="452"/>
                  </a:lnTo>
                  <a:lnTo>
                    <a:pt x="353" y="450"/>
                  </a:lnTo>
                  <a:lnTo>
                    <a:pt x="370" y="447"/>
                  </a:lnTo>
                  <a:lnTo>
                    <a:pt x="342" y="393"/>
                  </a:lnTo>
                  <a:lnTo>
                    <a:pt x="322" y="358"/>
                  </a:lnTo>
                  <a:lnTo>
                    <a:pt x="314" y="346"/>
                  </a:lnTo>
                  <a:lnTo>
                    <a:pt x="311" y="344"/>
                  </a:lnTo>
                  <a:lnTo>
                    <a:pt x="309" y="343"/>
                  </a:lnTo>
                  <a:lnTo>
                    <a:pt x="299" y="346"/>
                  </a:lnTo>
                  <a:lnTo>
                    <a:pt x="285" y="344"/>
                  </a:lnTo>
                  <a:lnTo>
                    <a:pt x="280" y="343"/>
                  </a:lnTo>
                  <a:lnTo>
                    <a:pt x="277" y="341"/>
                  </a:lnTo>
                  <a:lnTo>
                    <a:pt x="270" y="331"/>
                  </a:lnTo>
                  <a:lnTo>
                    <a:pt x="270" y="328"/>
                  </a:lnTo>
                  <a:lnTo>
                    <a:pt x="272" y="328"/>
                  </a:lnTo>
                  <a:lnTo>
                    <a:pt x="281" y="329"/>
                  </a:lnTo>
                  <a:lnTo>
                    <a:pt x="299" y="333"/>
                  </a:lnTo>
                  <a:lnTo>
                    <a:pt x="309" y="333"/>
                  </a:lnTo>
                  <a:lnTo>
                    <a:pt x="319" y="331"/>
                  </a:lnTo>
                  <a:lnTo>
                    <a:pt x="322" y="329"/>
                  </a:lnTo>
                  <a:lnTo>
                    <a:pt x="311" y="328"/>
                  </a:lnTo>
                  <a:lnTo>
                    <a:pt x="291" y="324"/>
                  </a:lnTo>
                  <a:lnTo>
                    <a:pt x="275" y="321"/>
                  </a:lnTo>
                  <a:lnTo>
                    <a:pt x="263" y="316"/>
                  </a:lnTo>
                  <a:lnTo>
                    <a:pt x="254" y="311"/>
                  </a:lnTo>
                  <a:lnTo>
                    <a:pt x="237" y="302"/>
                  </a:lnTo>
                  <a:lnTo>
                    <a:pt x="234" y="299"/>
                  </a:lnTo>
                  <a:lnTo>
                    <a:pt x="232" y="296"/>
                  </a:lnTo>
                  <a:lnTo>
                    <a:pt x="234" y="294"/>
                  </a:lnTo>
                  <a:lnTo>
                    <a:pt x="239" y="287"/>
                  </a:lnTo>
                  <a:lnTo>
                    <a:pt x="242" y="281"/>
                  </a:lnTo>
                  <a:lnTo>
                    <a:pt x="244" y="276"/>
                  </a:lnTo>
                  <a:lnTo>
                    <a:pt x="242" y="277"/>
                  </a:lnTo>
                  <a:lnTo>
                    <a:pt x="234" y="284"/>
                  </a:lnTo>
                  <a:lnTo>
                    <a:pt x="227" y="287"/>
                  </a:lnTo>
                  <a:lnTo>
                    <a:pt x="219" y="289"/>
                  </a:lnTo>
                  <a:lnTo>
                    <a:pt x="211" y="287"/>
                  </a:lnTo>
                  <a:lnTo>
                    <a:pt x="205" y="284"/>
                  </a:lnTo>
                  <a:lnTo>
                    <a:pt x="201" y="279"/>
                  </a:lnTo>
                  <a:lnTo>
                    <a:pt x="200" y="272"/>
                  </a:lnTo>
                  <a:lnTo>
                    <a:pt x="201" y="262"/>
                  </a:lnTo>
                  <a:lnTo>
                    <a:pt x="203" y="250"/>
                  </a:lnTo>
                  <a:lnTo>
                    <a:pt x="205" y="232"/>
                  </a:lnTo>
                  <a:lnTo>
                    <a:pt x="203" y="193"/>
                  </a:lnTo>
                  <a:lnTo>
                    <a:pt x="203" y="186"/>
                  </a:lnTo>
                  <a:lnTo>
                    <a:pt x="201" y="181"/>
                  </a:lnTo>
                  <a:lnTo>
                    <a:pt x="200" y="180"/>
                  </a:lnTo>
                  <a:lnTo>
                    <a:pt x="198" y="180"/>
                  </a:lnTo>
                  <a:lnTo>
                    <a:pt x="196" y="183"/>
                  </a:lnTo>
                  <a:lnTo>
                    <a:pt x="195" y="186"/>
                  </a:lnTo>
                  <a:lnTo>
                    <a:pt x="195" y="193"/>
                  </a:lnTo>
                  <a:lnTo>
                    <a:pt x="195" y="202"/>
                  </a:lnTo>
                  <a:lnTo>
                    <a:pt x="198" y="218"/>
                  </a:lnTo>
                  <a:lnTo>
                    <a:pt x="200" y="232"/>
                  </a:lnTo>
                  <a:lnTo>
                    <a:pt x="198" y="239"/>
                  </a:lnTo>
                  <a:lnTo>
                    <a:pt x="198" y="240"/>
                  </a:lnTo>
                  <a:lnTo>
                    <a:pt x="195" y="239"/>
                  </a:lnTo>
                  <a:lnTo>
                    <a:pt x="183" y="228"/>
                  </a:lnTo>
                  <a:lnTo>
                    <a:pt x="182" y="227"/>
                  </a:lnTo>
                  <a:lnTo>
                    <a:pt x="180" y="228"/>
                  </a:lnTo>
                  <a:lnTo>
                    <a:pt x="183" y="234"/>
                  </a:lnTo>
                  <a:lnTo>
                    <a:pt x="190" y="244"/>
                  </a:lnTo>
                  <a:lnTo>
                    <a:pt x="191" y="249"/>
                  </a:lnTo>
                  <a:lnTo>
                    <a:pt x="191" y="254"/>
                  </a:lnTo>
                  <a:lnTo>
                    <a:pt x="191" y="255"/>
                  </a:lnTo>
                  <a:lnTo>
                    <a:pt x="191" y="264"/>
                  </a:lnTo>
                  <a:lnTo>
                    <a:pt x="185" y="282"/>
                  </a:lnTo>
                  <a:lnTo>
                    <a:pt x="177" y="297"/>
                  </a:lnTo>
                  <a:lnTo>
                    <a:pt x="169" y="311"/>
                  </a:lnTo>
                  <a:lnTo>
                    <a:pt x="172" y="316"/>
                  </a:lnTo>
                  <a:lnTo>
                    <a:pt x="177" y="319"/>
                  </a:lnTo>
                  <a:lnTo>
                    <a:pt x="190" y="326"/>
                  </a:lnTo>
                  <a:lnTo>
                    <a:pt x="203" y="329"/>
                  </a:lnTo>
                  <a:lnTo>
                    <a:pt x="216" y="333"/>
                  </a:lnTo>
                  <a:lnTo>
                    <a:pt x="280" y="348"/>
                  </a:lnTo>
                  <a:lnTo>
                    <a:pt x="277" y="348"/>
                  </a:lnTo>
                  <a:lnTo>
                    <a:pt x="273" y="351"/>
                  </a:lnTo>
                  <a:lnTo>
                    <a:pt x="270" y="356"/>
                  </a:lnTo>
                  <a:lnTo>
                    <a:pt x="267" y="365"/>
                  </a:lnTo>
                  <a:lnTo>
                    <a:pt x="265" y="376"/>
                  </a:lnTo>
                  <a:lnTo>
                    <a:pt x="263" y="385"/>
                  </a:lnTo>
                  <a:lnTo>
                    <a:pt x="263" y="402"/>
                  </a:lnTo>
                  <a:lnTo>
                    <a:pt x="263" y="407"/>
                  </a:lnTo>
                  <a:lnTo>
                    <a:pt x="263" y="413"/>
                  </a:lnTo>
                  <a:lnTo>
                    <a:pt x="265" y="423"/>
                  </a:lnTo>
                  <a:lnTo>
                    <a:pt x="267" y="430"/>
                  </a:lnTo>
                  <a:lnTo>
                    <a:pt x="268" y="435"/>
                  </a:lnTo>
                  <a:lnTo>
                    <a:pt x="241" y="435"/>
                  </a:lnTo>
                  <a:lnTo>
                    <a:pt x="237" y="430"/>
                  </a:lnTo>
                  <a:lnTo>
                    <a:pt x="236" y="423"/>
                  </a:lnTo>
                  <a:lnTo>
                    <a:pt x="234" y="412"/>
                  </a:lnTo>
                  <a:lnTo>
                    <a:pt x="232" y="398"/>
                  </a:lnTo>
                  <a:lnTo>
                    <a:pt x="234" y="385"/>
                  </a:lnTo>
                  <a:lnTo>
                    <a:pt x="236" y="370"/>
                  </a:lnTo>
                  <a:lnTo>
                    <a:pt x="234" y="375"/>
                  </a:lnTo>
                  <a:lnTo>
                    <a:pt x="232" y="383"/>
                  </a:lnTo>
                  <a:lnTo>
                    <a:pt x="231" y="398"/>
                  </a:lnTo>
                  <a:lnTo>
                    <a:pt x="229" y="412"/>
                  </a:lnTo>
                  <a:lnTo>
                    <a:pt x="231" y="423"/>
                  </a:lnTo>
                  <a:lnTo>
                    <a:pt x="231" y="434"/>
                  </a:lnTo>
                  <a:lnTo>
                    <a:pt x="219" y="434"/>
                  </a:lnTo>
                  <a:lnTo>
                    <a:pt x="209" y="432"/>
                  </a:lnTo>
                  <a:lnTo>
                    <a:pt x="205" y="430"/>
                  </a:lnTo>
                  <a:lnTo>
                    <a:pt x="203" y="428"/>
                  </a:lnTo>
                  <a:lnTo>
                    <a:pt x="200" y="423"/>
                  </a:lnTo>
                  <a:lnTo>
                    <a:pt x="200" y="418"/>
                  </a:lnTo>
                  <a:lnTo>
                    <a:pt x="200" y="415"/>
                  </a:lnTo>
                  <a:lnTo>
                    <a:pt x="198" y="420"/>
                  </a:lnTo>
                  <a:lnTo>
                    <a:pt x="196" y="428"/>
                  </a:lnTo>
                  <a:lnTo>
                    <a:pt x="195" y="432"/>
                  </a:lnTo>
                  <a:lnTo>
                    <a:pt x="190" y="432"/>
                  </a:lnTo>
                  <a:lnTo>
                    <a:pt x="183" y="430"/>
                  </a:lnTo>
                  <a:lnTo>
                    <a:pt x="182" y="428"/>
                  </a:lnTo>
                  <a:lnTo>
                    <a:pt x="182" y="425"/>
                  </a:lnTo>
                  <a:lnTo>
                    <a:pt x="183" y="415"/>
                  </a:lnTo>
                  <a:lnTo>
                    <a:pt x="187" y="407"/>
                  </a:lnTo>
                  <a:lnTo>
                    <a:pt x="187" y="403"/>
                  </a:lnTo>
                  <a:lnTo>
                    <a:pt x="185" y="402"/>
                  </a:lnTo>
                  <a:lnTo>
                    <a:pt x="182" y="402"/>
                  </a:lnTo>
                  <a:lnTo>
                    <a:pt x="182" y="403"/>
                  </a:lnTo>
                  <a:lnTo>
                    <a:pt x="180" y="407"/>
                  </a:lnTo>
                  <a:lnTo>
                    <a:pt x="177" y="412"/>
                  </a:lnTo>
                  <a:lnTo>
                    <a:pt x="164" y="422"/>
                  </a:lnTo>
                  <a:lnTo>
                    <a:pt x="160" y="423"/>
                  </a:lnTo>
                  <a:lnTo>
                    <a:pt x="155" y="423"/>
                  </a:lnTo>
                  <a:lnTo>
                    <a:pt x="152" y="422"/>
                  </a:lnTo>
                  <a:lnTo>
                    <a:pt x="147" y="418"/>
                  </a:lnTo>
                  <a:lnTo>
                    <a:pt x="146" y="415"/>
                  </a:lnTo>
                  <a:lnTo>
                    <a:pt x="147" y="412"/>
                  </a:lnTo>
                  <a:lnTo>
                    <a:pt x="149" y="408"/>
                  </a:lnTo>
                  <a:lnTo>
                    <a:pt x="157" y="398"/>
                  </a:lnTo>
                  <a:lnTo>
                    <a:pt x="157" y="395"/>
                  </a:lnTo>
                  <a:lnTo>
                    <a:pt x="152" y="398"/>
                  </a:lnTo>
                  <a:lnTo>
                    <a:pt x="136" y="412"/>
                  </a:lnTo>
                  <a:lnTo>
                    <a:pt x="128" y="415"/>
                  </a:lnTo>
                  <a:lnTo>
                    <a:pt x="123" y="417"/>
                  </a:lnTo>
                  <a:lnTo>
                    <a:pt x="121" y="417"/>
                  </a:lnTo>
                  <a:lnTo>
                    <a:pt x="119" y="413"/>
                  </a:lnTo>
                  <a:lnTo>
                    <a:pt x="121" y="410"/>
                  </a:lnTo>
                  <a:lnTo>
                    <a:pt x="124" y="405"/>
                  </a:lnTo>
                  <a:lnTo>
                    <a:pt x="128" y="402"/>
                  </a:lnTo>
                  <a:lnTo>
                    <a:pt x="119" y="405"/>
                  </a:lnTo>
                  <a:lnTo>
                    <a:pt x="116" y="407"/>
                  </a:lnTo>
                  <a:lnTo>
                    <a:pt x="111" y="407"/>
                  </a:lnTo>
                  <a:lnTo>
                    <a:pt x="101" y="403"/>
                  </a:lnTo>
                  <a:lnTo>
                    <a:pt x="92" y="398"/>
                  </a:lnTo>
                  <a:lnTo>
                    <a:pt x="83" y="397"/>
                  </a:lnTo>
                  <a:lnTo>
                    <a:pt x="67" y="397"/>
                  </a:lnTo>
                  <a:lnTo>
                    <a:pt x="62" y="395"/>
                  </a:lnTo>
                  <a:lnTo>
                    <a:pt x="64" y="395"/>
                  </a:lnTo>
                  <a:lnTo>
                    <a:pt x="80" y="390"/>
                  </a:lnTo>
                  <a:lnTo>
                    <a:pt x="97" y="383"/>
                  </a:lnTo>
                  <a:lnTo>
                    <a:pt x="100" y="381"/>
                  </a:lnTo>
                  <a:lnTo>
                    <a:pt x="100" y="380"/>
                  </a:lnTo>
                  <a:lnTo>
                    <a:pt x="95" y="380"/>
                  </a:lnTo>
                  <a:lnTo>
                    <a:pt x="90" y="383"/>
                  </a:lnTo>
                  <a:lnTo>
                    <a:pt x="82" y="388"/>
                  </a:lnTo>
                  <a:lnTo>
                    <a:pt x="70" y="391"/>
                  </a:lnTo>
                  <a:lnTo>
                    <a:pt x="54" y="393"/>
                  </a:lnTo>
                  <a:lnTo>
                    <a:pt x="41" y="393"/>
                  </a:lnTo>
                  <a:lnTo>
                    <a:pt x="28" y="390"/>
                  </a:lnTo>
                  <a:lnTo>
                    <a:pt x="16" y="383"/>
                  </a:lnTo>
                  <a:lnTo>
                    <a:pt x="11" y="380"/>
                  </a:lnTo>
                  <a:lnTo>
                    <a:pt x="8" y="373"/>
                  </a:lnTo>
                  <a:lnTo>
                    <a:pt x="7" y="368"/>
                  </a:lnTo>
                  <a:lnTo>
                    <a:pt x="7" y="361"/>
                  </a:lnTo>
                  <a:lnTo>
                    <a:pt x="7" y="356"/>
                  </a:lnTo>
                  <a:lnTo>
                    <a:pt x="10" y="351"/>
                  </a:lnTo>
                  <a:lnTo>
                    <a:pt x="13" y="348"/>
                  </a:lnTo>
                  <a:lnTo>
                    <a:pt x="20" y="346"/>
                  </a:lnTo>
                  <a:lnTo>
                    <a:pt x="46" y="343"/>
                  </a:lnTo>
                  <a:lnTo>
                    <a:pt x="59" y="343"/>
                  </a:lnTo>
                  <a:lnTo>
                    <a:pt x="43" y="341"/>
                  </a:lnTo>
                  <a:lnTo>
                    <a:pt x="15" y="341"/>
                  </a:lnTo>
                  <a:lnTo>
                    <a:pt x="11" y="341"/>
                  </a:lnTo>
                  <a:lnTo>
                    <a:pt x="8" y="339"/>
                  </a:lnTo>
                  <a:lnTo>
                    <a:pt x="8" y="338"/>
                  </a:lnTo>
                  <a:lnTo>
                    <a:pt x="7" y="333"/>
                  </a:lnTo>
                  <a:lnTo>
                    <a:pt x="7" y="323"/>
                  </a:lnTo>
                  <a:lnTo>
                    <a:pt x="10" y="307"/>
                  </a:lnTo>
                  <a:lnTo>
                    <a:pt x="11" y="297"/>
                  </a:lnTo>
                  <a:lnTo>
                    <a:pt x="15" y="286"/>
                  </a:lnTo>
                  <a:lnTo>
                    <a:pt x="28" y="259"/>
                  </a:lnTo>
                  <a:lnTo>
                    <a:pt x="34" y="245"/>
                  </a:lnTo>
                  <a:lnTo>
                    <a:pt x="43" y="235"/>
                  </a:lnTo>
                  <a:lnTo>
                    <a:pt x="49" y="227"/>
                  </a:lnTo>
                  <a:lnTo>
                    <a:pt x="57" y="223"/>
                  </a:lnTo>
                  <a:lnTo>
                    <a:pt x="64" y="222"/>
                  </a:lnTo>
                  <a:lnTo>
                    <a:pt x="72" y="222"/>
                  </a:lnTo>
                  <a:lnTo>
                    <a:pt x="85" y="227"/>
                  </a:lnTo>
                  <a:lnTo>
                    <a:pt x="90" y="228"/>
                  </a:lnTo>
                  <a:lnTo>
                    <a:pt x="82" y="223"/>
                  </a:lnTo>
                  <a:lnTo>
                    <a:pt x="61" y="208"/>
                  </a:lnTo>
                  <a:lnTo>
                    <a:pt x="47" y="203"/>
                  </a:lnTo>
                  <a:lnTo>
                    <a:pt x="46" y="202"/>
                  </a:lnTo>
                  <a:lnTo>
                    <a:pt x="46" y="200"/>
                  </a:lnTo>
                  <a:lnTo>
                    <a:pt x="51" y="193"/>
                  </a:lnTo>
                  <a:lnTo>
                    <a:pt x="61" y="185"/>
                  </a:lnTo>
                  <a:lnTo>
                    <a:pt x="67" y="181"/>
                  </a:lnTo>
                  <a:lnTo>
                    <a:pt x="74" y="180"/>
                  </a:lnTo>
                  <a:lnTo>
                    <a:pt x="80" y="176"/>
                  </a:lnTo>
                  <a:lnTo>
                    <a:pt x="83" y="173"/>
                  </a:lnTo>
                  <a:lnTo>
                    <a:pt x="85" y="170"/>
                  </a:lnTo>
                  <a:lnTo>
                    <a:pt x="87" y="166"/>
                  </a:lnTo>
                  <a:lnTo>
                    <a:pt x="87" y="160"/>
                  </a:lnTo>
                  <a:lnTo>
                    <a:pt x="88" y="158"/>
                  </a:lnTo>
                  <a:lnTo>
                    <a:pt x="90" y="158"/>
                  </a:lnTo>
                  <a:lnTo>
                    <a:pt x="97" y="161"/>
                  </a:lnTo>
                  <a:lnTo>
                    <a:pt x="108" y="168"/>
                  </a:lnTo>
                  <a:lnTo>
                    <a:pt x="136" y="188"/>
                  </a:lnTo>
                  <a:lnTo>
                    <a:pt x="175" y="220"/>
                  </a:lnTo>
                  <a:lnTo>
                    <a:pt x="142" y="193"/>
                  </a:lnTo>
                  <a:lnTo>
                    <a:pt x="103" y="158"/>
                  </a:lnTo>
                  <a:lnTo>
                    <a:pt x="97" y="151"/>
                  </a:lnTo>
                  <a:lnTo>
                    <a:pt x="95" y="146"/>
                  </a:lnTo>
                  <a:lnTo>
                    <a:pt x="95" y="139"/>
                  </a:lnTo>
                  <a:lnTo>
                    <a:pt x="98" y="136"/>
                  </a:lnTo>
                  <a:lnTo>
                    <a:pt x="100" y="131"/>
                  </a:lnTo>
                  <a:lnTo>
                    <a:pt x="101" y="128"/>
                  </a:lnTo>
                  <a:lnTo>
                    <a:pt x="105" y="123"/>
                  </a:lnTo>
                  <a:lnTo>
                    <a:pt x="115" y="119"/>
                  </a:lnTo>
                  <a:lnTo>
                    <a:pt x="126" y="116"/>
                  </a:lnTo>
                  <a:lnTo>
                    <a:pt x="131" y="114"/>
                  </a:lnTo>
                  <a:lnTo>
                    <a:pt x="131" y="113"/>
                  </a:lnTo>
                  <a:lnTo>
                    <a:pt x="129" y="113"/>
                  </a:lnTo>
                  <a:lnTo>
                    <a:pt x="119" y="111"/>
                  </a:lnTo>
                  <a:lnTo>
                    <a:pt x="111" y="111"/>
                  </a:lnTo>
                  <a:lnTo>
                    <a:pt x="110" y="111"/>
                  </a:lnTo>
                  <a:lnTo>
                    <a:pt x="110" y="109"/>
                  </a:lnTo>
                  <a:lnTo>
                    <a:pt x="119" y="104"/>
                  </a:lnTo>
                  <a:lnTo>
                    <a:pt x="137" y="96"/>
                  </a:lnTo>
                  <a:lnTo>
                    <a:pt x="142" y="92"/>
                  </a:lnTo>
                  <a:lnTo>
                    <a:pt x="144" y="91"/>
                  </a:lnTo>
                  <a:lnTo>
                    <a:pt x="142" y="91"/>
                  </a:lnTo>
                  <a:lnTo>
                    <a:pt x="128" y="87"/>
                  </a:lnTo>
                  <a:lnTo>
                    <a:pt x="123" y="84"/>
                  </a:lnTo>
                  <a:lnTo>
                    <a:pt x="123" y="82"/>
                  </a:lnTo>
                  <a:lnTo>
                    <a:pt x="124" y="81"/>
                  </a:lnTo>
                  <a:lnTo>
                    <a:pt x="128" y="79"/>
                  </a:lnTo>
                  <a:lnTo>
                    <a:pt x="133" y="81"/>
                  </a:lnTo>
                  <a:lnTo>
                    <a:pt x="137" y="81"/>
                  </a:lnTo>
                  <a:lnTo>
                    <a:pt x="147" y="77"/>
                  </a:lnTo>
                  <a:lnTo>
                    <a:pt x="154" y="76"/>
                  </a:lnTo>
                  <a:lnTo>
                    <a:pt x="160" y="74"/>
                  </a:lnTo>
                  <a:lnTo>
                    <a:pt x="175" y="72"/>
                  </a:lnTo>
                  <a:lnTo>
                    <a:pt x="185" y="72"/>
                  </a:lnTo>
                  <a:lnTo>
                    <a:pt x="185" y="71"/>
                  </a:lnTo>
                  <a:lnTo>
                    <a:pt x="183" y="69"/>
                  </a:lnTo>
                  <a:lnTo>
                    <a:pt x="175" y="67"/>
                  </a:lnTo>
                  <a:lnTo>
                    <a:pt x="169" y="67"/>
                  </a:lnTo>
                  <a:lnTo>
                    <a:pt x="154" y="67"/>
                  </a:lnTo>
                  <a:lnTo>
                    <a:pt x="149" y="67"/>
                  </a:lnTo>
                  <a:lnTo>
                    <a:pt x="147" y="67"/>
                  </a:lnTo>
                  <a:lnTo>
                    <a:pt x="147" y="65"/>
                  </a:lnTo>
                  <a:lnTo>
                    <a:pt x="151" y="60"/>
                  </a:lnTo>
                  <a:lnTo>
                    <a:pt x="159" y="55"/>
                  </a:lnTo>
                  <a:lnTo>
                    <a:pt x="164" y="54"/>
                  </a:lnTo>
                  <a:lnTo>
                    <a:pt x="170" y="54"/>
                  </a:lnTo>
                  <a:lnTo>
                    <a:pt x="180" y="54"/>
                  </a:lnTo>
                  <a:lnTo>
                    <a:pt x="185" y="55"/>
                  </a:lnTo>
                  <a:lnTo>
                    <a:pt x="182" y="54"/>
                  </a:lnTo>
                  <a:lnTo>
                    <a:pt x="170" y="49"/>
                  </a:lnTo>
                  <a:lnTo>
                    <a:pt x="167" y="47"/>
                  </a:lnTo>
                  <a:lnTo>
                    <a:pt x="169" y="44"/>
                  </a:lnTo>
                  <a:lnTo>
                    <a:pt x="170" y="44"/>
                  </a:lnTo>
                  <a:lnTo>
                    <a:pt x="175" y="44"/>
                  </a:lnTo>
                  <a:lnTo>
                    <a:pt x="190" y="47"/>
                  </a:lnTo>
                  <a:lnTo>
                    <a:pt x="213" y="52"/>
                  </a:lnTo>
                  <a:lnTo>
                    <a:pt x="249" y="60"/>
                  </a:lnTo>
                  <a:lnTo>
                    <a:pt x="286" y="71"/>
                  </a:lnTo>
                  <a:lnTo>
                    <a:pt x="304" y="77"/>
                  </a:lnTo>
                  <a:lnTo>
                    <a:pt x="321" y="84"/>
                  </a:lnTo>
                  <a:lnTo>
                    <a:pt x="334" y="91"/>
                  </a:lnTo>
                  <a:lnTo>
                    <a:pt x="344" y="97"/>
                  </a:lnTo>
                  <a:lnTo>
                    <a:pt x="352" y="106"/>
                  </a:lnTo>
                  <a:lnTo>
                    <a:pt x="358" y="114"/>
                  </a:lnTo>
                  <a:lnTo>
                    <a:pt x="362" y="121"/>
                  </a:lnTo>
                  <a:lnTo>
                    <a:pt x="365" y="128"/>
                  </a:lnTo>
                  <a:lnTo>
                    <a:pt x="367" y="136"/>
                  </a:lnTo>
                  <a:lnTo>
                    <a:pt x="367" y="139"/>
                  </a:lnTo>
                  <a:lnTo>
                    <a:pt x="368" y="136"/>
                  </a:lnTo>
                  <a:lnTo>
                    <a:pt x="371" y="129"/>
                  </a:lnTo>
                  <a:lnTo>
                    <a:pt x="371" y="118"/>
                  </a:lnTo>
                  <a:lnTo>
                    <a:pt x="371" y="99"/>
                  </a:lnTo>
                  <a:lnTo>
                    <a:pt x="368" y="81"/>
                  </a:lnTo>
                  <a:lnTo>
                    <a:pt x="365" y="67"/>
                  </a:lnTo>
                  <a:lnTo>
                    <a:pt x="368" y="74"/>
                  </a:lnTo>
                  <a:lnTo>
                    <a:pt x="371" y="81"/>
                  </a:lnTo>
                  <a:lnTo>
                    <a:pt x="376" y="84"/>
                  </a:lnTo>
                  <a:lnTo>
                    <a:pt x="381" y="86"/>
                  </a:lnTo>
                  <a:lnTo>
                    <a:pt x="385" y="89"/>
                  </a:lnTo>
                  <a:lnTo>
                    <a:pt x="386" y="92"/>
                  </a:lnTo>
                  <a:lnTo>
                    <a:pt x="385" y="94"/>
                  </a:lnTo>
                  <a:lnTo>
                    <a:pt x="383" y="97"/>
                  </a:lnTo>
                  <a:lnTo>
                    <a:pt x="381" y="101"/>
                  </a:lnTo>
                  <a:lnTo>
                    <a:pt x="381" y="106"/>
                  </a:lnTo>
                  <a:lnTo>
                    <a:pt x="385" y="111"/>
                  </a:lnTo>
                  <a:lnTo>
                    <a:pt x="394" y="121"/>
                  </a:lnTo>
                  <a:lnTo>
                    <a:pt x="396" y="124"/>
                  </a:lnTo>
                  <a:lnTo>
                    <a:pt x="396" y="128"/>
                  </a:lnTo>
                  <a:lnTo>
                    <a:pt x="394" y="131"/>
                  </a:lnTo>
                  <a:lnTo>
                    <a:pt x="394" y="134"/>
                  </a:lnTo>
                  <a:lnTo>
                    <a:pt x="396" y="138"/>
                  </a:lnTo>
                  <a:lnTo>
                    <a:pt x="401" y="141"/>
                  </a:lnTo>
                  <a:lnTo>
                    <a:pt x="406" y="148"/>
                  </a:lnTo>
                  <a:lnTo>
                    <a:pt x="414" y="156"/>
                  </a:lnTo>
                  <a:lnTo>
                    <a:pt x="421" y="168"/>
                  </a:lnTo>
                  <a:lnTo>
                    <a:pt x="425" y="180"/>
                  </a:lnTo>
                  <a:lnTo>
                    <a:pt x="427" y="192"/>
                  </a:lnTo>
                  <a:lnTo>
                    <a:pt x="427" y="197"/>
                  </a:lnTo>
                  <a:lnTo>
                    <a:pt x="429" y="202"/>
                  </a:lnTo>
                  <a:lnTo>
                    <a:pt x="432" y="205"/>
                  </a:lnTo>
                  <a:lnTo>
                    <a:pt x="440" y="210"/>
                  </a:lnTo>
                  <a:lnTo>
                    <a:pt x="442" y="213"/>
                  </a:lnTo>
                  <a:lnTo>
                    <a:pt x="440" y="215"/>
                  </a:lnTo>
                  <a:lnTo>
                    <a:pt x="439" y="217"/>
                  </a:lnTo>
                  <a:lnTo>
                    <a:pt x="439" y="222"/>
                  </a:lnTo>
                  <a:lnTo>
                    <a:pt x="440" y="232"/>
                  </a:lnTo>
                  <a:lnTo>
                    <a:pt x="443" y="242"/>
                  </a:lnTo>
                  <a:lnTo>
                    <a:pt x="445" y="247"/>
                  </a:lnTo>
                  <a:lnTo>
                    <a:pt x="448" y="250"/>
                  </a:lnTo>
                  <a:lnTo>
                    <a:pt x="450" y="254"/>
                  </a:lnTo>
                  <a:lnTo>
                    <a:pt x="452" y="257"/>
                  </a:lnTo>
                  <a:lnTo>
                    <a:pt x="453" y="267"/>
                  </a:lnTo>
                  <a:lnTo>
                    <a:pt x="455" y="281"/>
                  </a:lnTo>
                  <a:lnTo>
                    <a:pt x="453" y="292"/>
                  </a:lnTo>
                  <a:lnTo>
                    <a:pt x="452" y="301"/>
                  </a:lnTo>
                  <a:lnTo>
                    <a:pt x="452" y="309"/>
                  </a:lnTo>
                  <a:lnTo>
                    <a:pt x="450" y="313"/>
                  </a:lnTo>
                  <a:lnTo>
                    <a:pt x="450" y="314"/>
                  </a:lnTo>
                  <a:lnTo>
                    <a:pt x="448" y="314"/>
                  </a:lnTo>
                  <a:lnTo>
                    <a:pt x="447" y="314"/>
                  </a:lnTo>
                  <a:lnTo>
                    <a:pt x="445" y="316"/>
                  </a:lnTo>
                  <a:lnTo>
                    <a:pt x="443" y="321"/>
                  </a:lnTo>
                  <a:lnTo>
                    <a:pt x="443" y="329"/>
                  </a:lnTo>
                  <a:lnTo>
                    <a:pt x="448" y="343"/>
                  </a:lnTo>
                  <a:lnTo>
                    <a:pt x="461" y="365"/>
                  </a:lnTo>
                  <a:lnTo>
                    <a:pt x="463" y="371"/>
                  </a:lnTo>
                  <a:lnTo>
                    <a:pt x="461" y="373"/>
                  </a:lnTo>
                  <a:lnTo>
                    <a:pt x="460" y="375"/>
                  </a:lnTo>
                  <a:lnTo>
                    <a:pt x="457" y="376"/>
                  </a:lnTo>
                  <a:lnTo>
                    <a:pt x="455" y="380"/>
                  </a:lnTo>
                  <a:lnTo>
                    <a:pt x="453" y="386"/>
                  </a:lnTo>
                  <a:lnTo>
                    <a:pt x="455" y="391"/>
                  </a:lnTo>
                  <a:lnTo>
                    <a:pt x="458" y="397"/>
                  </a:lnTo>
                  <a:lnTo>
                    <a:pt x="460" y="398"/>
                  </a:lnTo>
                  <a:lnTo>
                    <a:pt x="460" y="402"/>
                  </a:lnTo>
                  <a:lnTo>
                    <a:pt x="461" y="415"/>
                  </a:lnTo>
                  <a:lnTo>
                    <a:pt x="458" y="428"/>
                  </a:lnTo>
                  <a:lnTo>
                    <a:pt x="453" y="444"/>
                  </a:lnTo>
                  <a:lnTo>
                    <a:pt x="448" y="457"/>
                  </a:lnTo>
                  <a:lnTo>
                    <a:pt x="447" y="467"/>
                  </a:lnTo>
                  <a:lnTo>
                    <a:pt x="448" y="477"/>
                  </a:lnTo>
                  <a:lnTo>
                    <a:pt x="452" y="474"/>
                  </a:lnTo>
                  <a:lnTo>
                    <a:pt x="450" y="467"/>
                  </a:lnTo>
                  <a:lnTo>
                    <a:pt x="450" y="462"/>
                  </a:lnTo>
                  <a:lnTo>
                    <a:pt x="452" y="454"/>
                  </a:lnTo>
                  <a:lnTo>
                    <a:pt x="457" y="444"/>
                  </a:lnTo>
                  <a:lnTo>
                    <a:pt x="461" y="427"/>
                  </a:lnTo>
                  <a:lnTo>
                    <a:pt x="465" y="412"/>
                  </a:lnTo>
                  <a:lnTo>
                    <a:pt x="466" y="405"/>
                  </a:lnTo>
                  <a:lnTo>
                    <a:pt x="465" y="400"/>
                  </a:lnTo>
                  <a:lnTo>
                    <a:pt x="463" y="391"/>
                  </a:lnTo>
                  <a:lnTo>
                    <a:pt x="463" y="385"/>
                  </a:lnTo>
                  <a:lnTo>
                    <a:pt x="463" y="378"/>
                  </a:lnTo>
                  <a:lnTo>
                    <a:pt x="465" y="375"/>
                  </a:lnTo>
                  <a:lnTo>
                    <a:pt x="466" y="370"/>
                  </a:lnTo>
                  <a:lnTo>
                    <a:pt x="465" y="365"/>
                  </a:lnTo>
                  <a:lnTo>
                    <a:pt x="457" y="351"/>
                  </a:lnTo>
                  <a:lnTo>
                    <a:pt x="452" y="343"/>
                  </a:lnTo>
                  <a:lnTo>
                    <a:pt x="448" y="333"/>
                  </a:lnTo>
                  <a:lnTo>
                    <a:pt x="447" y="324"/>
                  </a:lnTo>
                  <a:lnTo>
                    <a:pt x="448" y="321"/>
                  </a:lnTo>
                  <a:lnTo>
                    <a:pt x="450" y="319"/>
                  </a:lnTo>
                  <a:lnTo>
                    <a:pt x="452" y="318"/>
                  </a:lnTo>
                  <a:lnTo>
                    <a:pt x="453" y="314"/>
                  </a:lnTo>
                  <a:lnTo>
                    <a:pt x="453" y="309"/>
                  </a:lnTo>
                  <a:lnTo>
                    <a:pt x="453" y="302"/>
                  </a:lnTo>
                  <a:lnTo>
                    <a:pt x="453" y="296"/>
                  </a:lnTo>
                  <a:lnTo>
                    <a:pt x="457" y="287"/>
                  </a:lnTo>
                  <a:lnTo>
                    <a:pt x="458" y="276"/>
                  </a:lnTo>
                  <a:lnTo>
                    <a:pt x="458" y="262"/>
                  </a:lnTo>
                  <a:lnTo>
                    <a:pt x="455" y="257"/>
                  </a:lnTo>
                  <a:lnTo>
                    <a:pt x="453" y="250"/>
                  </a:lnTo>
                  <a:lnTo>
                    <a:pt x="445" y="240"/>
                  </a:lnTo>
                  <a:lnTo>
                    <a:pt x="440" y="230"/>
                  </a:lnTo>
                  <a:lnTo>
                    <a:pt x="439" y="222"/>
                  </a:lnTo>
                  <a:lnTo>
                    <a:pt x="439" y="218"/>
                  </a:lnTo>
                  <a:lnTo>
                    <a:pt x="439" y="217"/>
                  </a:lnTo>
                  <a:lnTo>
                    <a:pt x="443" y="212"/>
                  </a:lnTo>
                  <a:lnTo>
                    <a:pt x="443" y="210"/>
                  </a:lnTo>
                  <a:lnTo>
                    <a:pt x="442" y="207"/>
                  </a:lnTo>
                  <a:lnTo>
                    <a:pt x="434" y="198"/>
                  </a:lnTo>
                  <a:lnTo>
                    <a:pt x="430" y="192"/>
                  </a:lnTo>
                  <a:lnTo>
                    <a:pt x="430" y="185"/>
                  </a:lnTo>
                  <a:lnTo>
                    <a:pt x="429" y="175"/>
                  </a:lnTo>
                  <a:lnTo>
                    <a:pt x="427" y="165"/>
                  </a:lnTo>
                  <a:lnTo>
                    <a:pt x="422" y="155"/>
                  </a:lnTo>
                  <a:lnTo>
                    <a:pt x="417" y="150"/>
                  </a:lnTo>
                  <a:lnTo>
                    <a:pt x="412" y="146"/>
                  </a:lnTo>
                  <a:lnTo>
                    <a:pt x="403" y="139"/>
                  </a:lnTo>
                  <a:lnTo>
                    <a:pt x="398" y="136"/>
                  </a:lnTo>
                  <a:lnTo>
                    <a:pt x="396" y="133"/>
                  </a:lnTo>
                  <a:lnTo>
                    <a:pt x="396" y="128"/>
                  </a:lnTo>
                  <a:lnTo>
                    <a:pt x="398" y="121"/>
                  </a:lnTo>
                  <a:lnTo>
                    <a:pt x="393" y="114"/>
                  </a:lnTo>
                  <a:lnTo>
                    <a:pt x="386" y="106"/>
                  </a:lnTo>
                  <a:lnTo>
                    <a:pt x="386" y="101"/>
                  </a:lnTo>
                  <a:lnTo>
                    <a:pt x="386" y="97"/>
                  </a:lnTo>
                  <a:lnTo>
                    <a:pt x="388" y="92"/>
                  </a:lnTo>
                  <a:lnTo>
                    <a:pt x="388" y="89"/>
                  </a:lnTo>
                  <a:lnTo>
                    <a:pt x="386" y="87"/>
                  </a:lnTo>
                  <a:lnTo>
                    <a:pt x="383" y="84"/>
                  </a:lnTo>
                  <a:lnTo>
                    <a:pt x="375" y="77"/>
                  </a:lnTo>
                  <a:lnTo>
                    <a:pt x="370" y="72"/>
                  </a:lnTo>
                  <a:lnTo>
                    <a:pt x="367" y="67"/>
                  </a:lnTo>
                  <a:lnTo>
                    <a:pt x="365" y="59"/>
                  </a:lnTo>
                  <a:lnTo>
                    <a:pt x="365" y="55"/>
                  </a:lnTo>
                  <a:lnTo>
                    <a:pt x="381" y="57"/>
                  </a:lnTo>
                  <a:lnTo>
                    <a:pt x="396" y="59"/>
                  </a:lnTo>
                  <a:lnTo>
                    <a:pt x="412" y="60"/>
                  </a:lnTo>
                  <a:lnTo>
                    <a:pt x="421" y="62"/>
                  </a:lnTo>
                  <a:lnTo>
                    <a:pt x="416" y="59"/>
                  </a:lnTo>
                  <a:lnTo>
                    <a:pt x="407" y="52"/>
                  </a:lnTo>
                  <a:lnTo>
                    <a:pt x="398" y="39"/>
                  </a:lnTo>
                  <a:lnTo>
                    <a:pt x="391" y="25"/>
                  </a:lnTo>
                  <a:lnTo>
                    <a:pt x="386" y="29"/>
                  </a:lnTo>
                  <a:lnTo>
                    <a:pt x="394" y="37"/>
                  </a:lnTo>
                  <a:lnTo>
                    <a:pt x="403" y="49"/>
                  </a:lnTo>
                  <a:lnTo>
                    <a:pt x="409" y="55"/>
                  </a:lnTo>
                  <a:lnTo>
                    <a:pt x="412" y="59"/>
                  </a:lnTo>
                  <a:lnTo>
                    <a:pt x="401" y="57"/>
                  </a:lnTo>
                  <a:lnTo>
                    <a:pt x="393" y="55"/>
                  </a:lnTo>
                  <a:lnTo>
                    <a:pt x="381" y="50"/>
                  </a:lnTo>
                  <a:lnTo>
                    <a:pt x="376" y="45"/>
                  </a:lnTo>
                  <a:lnTo>
                    <a:pt x="373" y="45"/>
                  </a:lnTo>
                  <a:lnTo>
                    <a:pt x="371" y="45"/>
                  </a:lnTo>
                  <a:lnTo>
                    <a:pt x="362" y="47"/>
                  </a:lnTo>
                  <a:lnTo>
                    <a:pt x="358" y="47"/>
                  </a:lnTo>
                  <a:lnTo>
                    <a:pt x="358" y="49"/>
                  </a:lnTo>
                  <a:lnTo>
                    <a:pt x="358" y="50"/>
                  </a:lnTo>
                  <a:lnTo>
                    <a:pt x="363" y="71"/>
                  </a:lnTo>
                  <a:lnTo>
                    <a:pt x="370" y="99"/>
                  </a:lnTo>
                  <a:lnTo>
                    <a:pt x="370" y="114"/>
                  </a:lnTo>
                  <a:lnTo>
                    <a:pt x="367" y="109"/>
                  </a:lnTo>
                  <a:lnTo>
                    <a:pt x="355" y="99"/>
                  </a:lnTo>
                  <a:lnTo>
                    <a:pt x="345" y="92"/>
                  </a:lnTo>
                  <a:lnTo>
                    <a:pt x="332" y="84"/>
                  </a:lnTo>
                  <a:lnTo>
                    <a:pt x="316" y="77"/>
                  </a:lnTo>
                  <a:lnTo>
                    <a:pt x="296" y="69"/>
                  </a:lnTo>
                  <a:lnTo>
                    <a:pt x="252" y="54"/>
                  </a:lnTo>
                  <a:lnTo>
                    <a:pt x="232" y="47"/>
                  </a:lnTo>
                  <a:lnTo>
                    <a:pt x="214" y="40"/>
                  </a:lnTo>
                  <a:lnTo>
                    <a:pt x="200" y="32"/>
                  </a:lnTo>
                  <a:lnTo>
                    <a:pt x="188" y="23"/>
                  </a:lnTo>
                  <a:lnTo>
                    <a:pt x="185" y="18"/>
                  </a:lnTo>
                  <a:lnTo>
                    <a:pt x="183" y="12"/>
                  </a:lnTo>
                  <a:lnTo>
                    <a:pt x="182" y="7"/>
                  </a:lnTo>
                  <a:lnTo>
                    <a:pt x="182" y="0"/>
                  </a:lnTo>
                  <a:close/>
                  <a:moveTo>
                    <a:pt x="280" y="346"/>
                  </a:moveTo>
                  <a:lnTo>
                    <a:pt x="280" y="346"/>
                  </a:lnTo>
                  <a:lnTo>
                    <a:pt x="281" y="348"/>
                  </a:lnTo>
                  <a:lnTo>
                    <a:pt x="280" y="346"/>
                  </a:lnTo>
                  <a:close/>
                </a:path>
              </a:pathLst>
            </a:custGeom>
            <a:solidFill>
              <a:srgbClr val="6882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46" name="Freeform 41"/>
            <p:cNvSpPr>
              <a:spLocks/>
            </p:cNvSpPr>
            <p:nvPr/>
          </p:nvSpPr>
          <p:spPr bwMode="auto">
            <a:xfrm>
              <a:off x="5475288" y="2690813"/>
              <a:ext cx="303213" cy="195262"/>
            </a:xfrm>
            <a:custGeom>
              <a:avLst/>
              <a:gdLst>
                <a:gd name="T0" fmla="*/ 2147483647 w 191"/>
                <a:gd name="T1" fmla="*/ 2147483647 h 123"/>
                <a:gd name="T2" fmla="*/ 2147483647 w 191"/>
                <a:gd name="T3" fmla="*/ 2147483647 h 123"/>
                <a:gd name="T4" fmla="*/ 2147483647 w 191"/>
                <a:gd name="T5" fmla="*/ 2147483647 h 123"/>
                <a:gd name="T6" fmla="*/ 2147483647 w 191"/>
                <a:gd name="T7" fmla="*/ 2147483647 h 123"/>
                <a:gd name="T8" fmla="*/ 2147483647 w 191"/>
                <a:gd name="T9" fmla="*/ 0 h 123"/>
                <a:gd name="T10" fmla="*/ 2147483647 w 191"/>
                <a:gd name="T11" fmla="*/ 2147483647 h 123"/>
                <a:gd name="T12" fmla="*/ 2147483647 w 191"/>
                <a:gd name="T13" fmla="*/ 2147483647 h 123"/>
                <a:gd name="T14" fmla="*/ 2147483647 w 191"/>
                <a:gd name="T15" fmla="*/ 2147483647 h 123"/>
                <a:gd name="T16" fmla="*/ 2147483647 w 191"/>
                <a:gd name="T17" fmla="*/ 2147483647 h 123"/>
                <a:gd name="T18" fmla="*/ 2147483647 w 191"/>
                <a:gd name="T19" fmla="*/ 2147483647 h 123"/>
                <a:gd name="T20" fmla="*/ 2147483647 w 191"/>
                <a:gd name="T21" fmla="*/ 2147483647 h 123"/>
                <a:gd name="T22" fmla="*/ 2147483647 w 191"/>
                <a:gd name="T23" fmla="*/ 2147483647 h 123"/>
                <a:gd name="T24" fmla="*/ 2147483647 w 191"/>
                <a:gd name="T25" fmla="*/ 2147483647 h 123"/>
                <a:gd name="T26" fmla="*/ 2147483647 w 191"/>
                <a:gd name="T27" fmla="*/ 2147483647 h 123"/>
                <a:gd name="T28" fmla="*/ 2147483647 w 191"/>
                <a:gd name="T29" fmla="*/ 2147483647 h 123"/>
                <a:gd name="T30" fmla="*/ 2147483647 w 191"/>
                <a:gd name="T31" fmla="*/ 2147483647 h 123"/>
                <a:gd name="T32" fmla="*/ 2147483647 w 191"/>
                <a:gd name="T33" fmla="*/ 2147483647 h 123"/>
                <a:gd name="T34" fmla="*/ 2147483647 w 191"/>
                <a:gd name="T35" fmla="*/ 2147483647 h 123"/>
                <a:gd name="T36" fmla="*/ 2147483647 w 191"/>
                <a:gd name="T37" fmla="*/ 2147483647 h 123"/>
                <a:gd name="T38" fmla="*/ 2147483647 w 191"/>
                <a:gd name="T39" fmla="*/ 2147483647 h 123"/>
                <a:gd name="T40" fmla="*/ 2147483647 w 191"/>
                <a:gd name="T41" fmla="*/ 2147483647 h 123"/>
                <a:gd name="T42" fmla="*/ 2147483647 w 191"/>
                <a:gd name="T43" fmla="*/ 2147483647 h 123"/>
                <a:gd name="T44" fmla="*/ 2147483647 w 191"/>
                <a:gd name="T45" fmla="*/ 2147483647 h 123"/>
                <a:gd name="T46" fmla="*/ 2147483647 w 191"/>
                <a:gd name="T47" fmla="*/ 2147483647 h 123"/>
                <a:gd name="T48" fmla="*/ 2147483647 w 191"/>
                <a:gd name="T49" fmla="*/ 2147483647 h 123"/>
                <a:gd name="T50" fmla="*/ 2147483647 w 191"/>
                <a:gd name="T51" fmla="*/ 2147483647 h 123"/>
                <a:gd name="T52" fmla="*/ 2147483647 w 191"/>
                <a:gd name="T53" fmla="*/ 2147483647 h 123"/>
                <a:gd name="T54" fmla="*/ 2147483647 w 191"/>
                <a:gd name="T55" fmla="*/ 2147483647 h 123"/>
                <a:gd name="T56" fmla="*/ 2147483647 w 191"/>
                <a:gd name="T57" fmla="*/ 2147483647 h 123"/>
                <a:gd name="T58" fmla="*/ 2147483647 w 191"/>
                <a:gd name="T59" fmla="*/ 2147483647 h 123"/>
                <a:gd name="T60" fmla="*/ 2147483647 w 191"/>
                <a:gd name="T61" fmla="*/ 2147483647 h 123"/>
                <a:gd name="T62" fmla="*/ 2147483647 w 191"/>
                <a:gd name="T63" fmla="*/ 2147483647 h 123"/>
                <a:gd name="T64" fmla="*/ 2147483647 w 191"/>
                <a:gd name="T65" fmla="*/ 2147483647 h 123"/>
                <a:gd name="T66" fmla="*/ 2147483647 w 191"/>
                <a:gd name="T67" fmla="*/ 2147483647 h 123"/>
                <a:gd name="T68" fmla="*/ 2147483647 w 191"/>
                <a:gd name="T69" fmla="*/ 2147483647 h 123"/>
                <a:gd name="T70" fmla="*/ 0 w 191"/>
                <a:gd name="T71" fmla="*/ 2147483647 h 123"/>
                <a:gd name="T72" fmla="*/ 2147483647 w 191"/>
                <a:gd name="T73" fmla="*/ 2147483647 h 123"/>
                <a:gd name="T74" fmla="*/ 2147483647 w 191"/>
                <a:gd name="T75" fmla="*/ 2147483647 h 123"/>
                <a:gd name="T76" fmla="*/ 2147483647 w 191"/>
                <a:gd name="T77" fmla="*/ 2147483647 h 123"/>
                <a:gd name="T78" fmla="*/ 2147483647 w 191"/>
                <a:gd name="T79" fmla="*/ 2147483647 h 123"/>
                <a:gd name="T80" fmla="*/ 2147483647 w 191"/>
                <a:gd name="T81" fmla="*/ 2147483647 h 123"/>
                <a:gd name="T82" fmla="*/ 2147483647 w 191"/>
                <a:gd name="T83" fmla="*/ 2147483647 h 123"/>
                <a:gd name="T84" fmla="*/ 2147483647 w 191"/>
                <a:gd name="T85" fmla="*/ 2147483647 h 123"/>
                <a:gd name="T86" fmla="*/ 2147483647 w 191"/>
                <a:gd name="T87" fmla="*/ 2147483647 h 123"/>
                <a:gd name="T88" fmla="*/ 2147483647 w 191"/>
                <a:gd name="T89" fmla="*/ 2147483647 h 123"/>
                <a:gd name="T90" fmla="*/ 2147483647 w 191"/>
                <a:gd name="T91" fmla="*/ 2147483647 h 123"/>
                <a:gd name="T92" fmla="*/ 2147483647 w 191"/>
                <a:gd name="T93" fmla="*/ 2147483647 h 123"/>
                <a:gd name="T94" fmla="*/ 2147483647 w 191"/>
                <a:gd name="T95" fmla="*/ 2147483647 h 123"/>
                <a:gd name="T96" fmla="*/ 2147483647 w 191"/>
                <a:gd name="T97" fmla="*/ 2147483647 h 123"/>
                <a:gd name="T98" fmla="*/ 2147483647 w 191"/>
                <a:gd name="T99" fmla="*/ 2147483647 h 123"/>
                <a:gd name="T100" fmla="*/ 2147483647 w 191"/>
                <a:gd name="T101" fmla="*/ 2147483647 h 123"/>
                <a:gd name="T102" fmla="*/ 2147483647 w 191"/>
                <a:gd name="T103" fmla="*/ 2147483647 h 123"/>
                <a:gd name="T104" fmla="*/ 2147483647 w 191"/>
                <a:gd name="T105" fmla="*/ 2147483647 h 123"/>
                <a:gd name="T106" fmla="*/ 2147483647 w 191"/>
                <a:gd name="T107" fmla="*/ 2147483647 h 123"/>
                <a:gd name="T108" fmla="*/ 2147483647 w 191"/>
                <a:gd name="T109" fmla="*/ 2147483647 h 1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1"/>
                <a:gd name="T166" fmla="*/ 0 h 123"/>
                <a:gd name="T167" fmla="*/ 191 w 191"/>
                <a:gd name="T168" fmla="*/ 123 h 1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1" h="123">
                  <a:moveTo>
                    <a:pt x="113" y="53"/>
                  </a:moveTo>
                  <a:lnTo>
                    <a:pt x="113" y="53"/>
                  </a:lnTo>
                  <a:lnTo>
                    <a:pt x="113" y="46"/>
                  </a:lnTo>
                  <a:lnTo>
                    <a:pt x="113" y="36"/>
                  </a:lnTo>
                  <a:lnTo>
                    <a:pt x="113" y="31"/>
                  </a:lnTo>
                  <a:lnTo>
                    <a:pt x="111" y="24"/>
                  </a:lnTo>
                  <a:lnTo>
                    <a:pt x="108" y="17"/>
                  </a:lnTo>
                  <a:lnTo>
                    <a:pt x="101" y="9"/>
                  </a:lnTo>
                  <a:lnTo>
                    <a:pt x="95" y="0"/>
                  </a:lnTo>
                  <a:lnTo>
                    <a:pt x="95" y="2"/>
                  </a:lnTo>
                  <a:lnTo>
                    <a:pt x="99" y="11"/>
                  </a:lnTo>
                  <a:lnTo>
                    <a:pt x="106" y="26"/>
                  </a:lnTo>
                  <a:lnTo>
                    <a:pt x="108" y="32"/>
                  </a:lnTo>
                  <a:lnTo>
                    <a:pt x="108" y="41"/>
                  </a:lnTo>
                  <a:lnTo>
                    <a:pt x="106" y="47"/>
                  </a:lnTo>
                  <a:lnTo>
                    <a:pt x="103" y="54"/>
                  </a:lnTo>
                  <a:lnTo>
                    <a:pt x="99" y="59"/>
                  </a:lnTo>
                  <a:lnTo>
                    <a:pt x="95" y="63"/>
                  </a:lnTo>
                  <a:lnTo>
                    <a:pt x="91" y="64"/>
                  </a:lnTo>
                  <a:lnTo>
                    <a:pt x="86" y="61"/>
                  </a:lnTo>
                  <a:lnTo>
                    <a:pt x="78" y="53"/>
                  </a:lnTo>
                  <a:lnTo>
                    <a:pt x="67" y="42"/>
                  </a:lnTo>
                  <a:lnTo>
                    <a:pt x="57" y="37"/>
                  </a:lnTo>
                  <a:lnTo>
                    <a:pt x="52" y="36"/>
                  </a:lnTo>
                  <a:lnTo>
                    <a:pt x="49" y="37"/>
                  </a:lnTo>
                  <a:lnTo>
                    <a:pt x="47" y="39"/>
                  </a:lnTo>
                  <a:lnTo>
                    <a:pt x="49" y="42"/>
                  </a:lnTo>
                  <a:lnTo>
                    <a:pt x="59" y="47"/>
                  </a:lnTo>
                  <a:lnTo>
                    <a:pt x="72" y="56"/>
                  </a:lnTo>
                  <a:lnTo>
                    <a:pt x="77" y="59"/>
                  </a:lnTo>
                  <a:lnTo>
                    <a:pt x="80" y="64"/>
                  </a:lnTo>
                  <a:lnTo>
                    <a:pt x="83" y="69"/>
                  </a:lnTo>
                  <a:lnTo>
                    <a:pt x="83" y="73"/>
                  </a:lnTo>
                  <a:lnTo>
                    <a:pt x="83" y="79"/>
                  </a:lnTo>
                  <a:lnTo>
                    <a:pt x="81" y="83"/>
                  </a:lnTo>
                  <a:lnTo>
                    <a:pt x="78" y="83"/>
                  </a:lnTo>
                  <a:lnTo>
                    <a:pt x="77" y="83"/>
                  </a:lnTo>
                  <a:lnTo>
                    <a:pt x="73" y="81"/>
                  </a:lnTo>
                  <a:lnTo>
                    <a:pt x="50" y="66"/>
                  </a:lnTo>
                  <a:lnTo>
                    <a:pt x="37" y="58"/>
                  </a:lnTo>
                  <a:lnTo>
                    <a:pt x="26" y="53"/>
                  </a:lnTo>
                  <a:lnTo>
                    <a:pt x="23" y="53"/>
                  </a:lnTo>
                  <a:lnTo>
                    <a:pt x="24" y="56"/>
                  </a:lnTo>
                  <a:lnTo>
                    <a:pt x="37" y="64"/>
                  </a:lnTo>
                  <a:lnTo>
                    <a:pt x="57" y="74"/>
                  </a:lnTo>
                  <a:lnTo>
                    <a:pt x="65" y="81"/>
                  </a:lnTo>
                  <a:lnTo>
                    <a:pt x="70" y="84"/>
                  </a:lnTo>
                  <a:lnTo>
                    <a:pt x="72" y="86"/>
                  </a:lnTo>
                  <a:lnTo>
                    <a:pt x="70" y="88"/>
                  </a:lnTo>
                  <a:lnTo>
                    <a:pt x="67" y="91"/>
                  </a:lnTo>
                  <a:lnTo>
                    <a:pt x="62" y="91"/>
                  </a:lnTo>
                  <a:lnTo>
                    <a:pt x="55" y="93"/>
                  </a:lnTo>
                  <a:lnTo>
                    <a:pt x="47" y="93"/>
                  </a:lnTo>
                  <a:lnTo>
                    <a:pt x="37" y="91"/>
                  </a:lnTo>
                  <a:lnTo>
                    <a:pt x="27" y="90"/>
                  </a:lnTo>
                  <a:lnTo>
                    <a:pt x="16" y="84"/>
                  </a:lnTo>
                  <a:lnTo>
                    <a:pt x="8" y="81"/>
                  </a:lnTo>
                  <a:lnTo>
                    <a:pt x="1" y="8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3" y="84"/>
                  </a:lnTo>
                  <a:lnTo>
                    <a:pt x="13" y="91"/>
                  </a:lnTo>
                  <a:lnTo>
                    <a:pt x="14" y="95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4" y="101"/>
                  </a:lnTo>
                  <a:lnTo>
                    <a:pt x="23" y="100"/>
                  </a:lnTo>
                  <a:lnTo>
                    <a:pt x="45" y="98"/>
                  </a:lnTo>
                  <a:lnTo>
                    <a:pt x="72" y="98"/>
                  </a:lnTo>
                  <a:lnTo>
                    <a:pt x="78" y="96"/>
                  </a:lnTo>
                  <a:lnTo>
                    <a:pt x="81" y="93"/>
                  </a:lnTo>
                  <a:lnTo>
                    <a:pt x="85" y="91"/>
                  </a:lnTo>
                  <a:lnTo>
                    <a:pt x="91" y="95"/>
                  </a:lnTo>
                  <a:lnTo>
                    <a:pt x="111" y="106"/>
                  </a:lnTo>
                  <a:lnTo>
                    <a:pt x="134" y="116"/>
                  </a:lnTo>
                  <a:lnTo>
                    <a:pt x="150" y="120"/>
                  </a:lnTo>
                  <a:lnTo>
                    <a:pt x="168" y="121"/>
                  </a:lnTo>
                  <a:lnTo>
                    <a:pt x="191" y="123"/>
                  </a:lnTo>
                  <a:lnTo>
                    <a:pt x="173" y="116"/>
                  </a:lnTo>
                  <a:lnTo>
                    <a:pt x="134" y="106"/>
                  </a:lnTo>
                  <a:lnTo>
                    <a:pt x="116" y="101"/>
                  </a:lnTo>
                  <a:lnTo>
                    <a:pt x="103" y="96"/>
                  </a:lnTo>
                  <a:lnTo>
                    <a:pt x="96" y="91"/>
                  </a:lnTo>
                  <a:lnTo>
                    <a:pt x="96" y="90"/>
                  </a:lnTo>
                  <a:lnTo>
                    <a:pt x="96" y="86"/>
                  </a:lnTo>
                  <a:lnTo>
                    <a:pt x="106" y="71"/>
                  </a:lnTo>
                  <a:lnTo>
                    <a:pt x="111" y="61"/>
                  </a:lnTo>
                  <a:lnTo>
                    <a:pt x="113" y="56"/>
                  </a:lnTo>
                  <a:lnTo>
                    <a:pt x="113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47" name="Freeform 42"/>
            <p:cNvSpPr>
              <a:spLocks/>
            </p:cNvSpPr>
            <p:nvPr/>
          </p:nvSpPr>
          <p:spPr bwMode="auto">
            <a:xfrm>
              <a:off x="5467351" y="2846388"/>
              <a:ext cx="123825" cy="42862"/>
            </a:xfrm>
            <a:custGeom>
              <a:avLst/>
              <a:gdLst>
                <a:gd name="T0" fmla="*/ 2147483647 w 78"/>
                <a:gd name="T1" fmla="*/ 0 h 27"/>
                <a:gd name="T2" fmla="*/ 2147483647 w 78"/>
                <a:gd name="T3" fmla="*/ 0 h 27"/>
                <a:gd name="T4" fmla="*/ 2147483647 w 78"/>
                <a:gd name="T5" fmla="*/ 2147483647 h 27"/>
                <a:gd name="T6" fmla="*/ 2147483647 w 78"/>
                <a:gd name="T7" fmla="*/ 2147483647 h 27"/>
                <a:gd name="T8" fmla="*/ 2147483647 w 78"/>
                <a:gd name="T9" fmla="*/ 2147483647 h 27"/>
                <a:gd name="T10" fmla="*/ 2147483647 w 78"/>
                <a:gd name="T11" fmla="*/ 2147483647 h 27"/>
                <a:gd name="T12" fmla="*/ 0 w 78"/>
                <a:gd name="T13" fmla="*/ 2147483647 h 27"/>
                <a:gd name="T14" fmla="*/ 0 w 78"/>
                <a:gd name="T15" fmla="*/ 2147483647 h 27"/>
                <a:gd name="T16" fmla="*/ 2147483647 w 78"/>
                <a:gd name="T17" fmla="*/ 2147483647 h 27"/>
                <a:gd name="T18" fmla="*/ 2147483647 w 78"/>
                <a:gd name="T19" fmla="*/ 2147483647 h 27"/>
                <a:gd name="T20" fmla="*/ 2147483647 w 78"/>
                <a:gd name="T21" fmla="*/ 2147483647 h 27"/>
                <a:gd name="T22" fmla="*/ 2147483647 w 78"/>
                <a:gd name="T23" fmla="*/ 2147483647 h 27"/>
                <a:gd name="T24" fmla="*/ 2147483647 w 78"/>
                <a:gd name="T25" fmla="*/ 0 h 27"/>
                <a:gd name="T26" fmla="*/ 2147483647 w 78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"/>
                <a:gd name="T43" fmla="*/ 0 h 27"/>
                <a:gd name="T44" fmla="*/ 78 w 78"/>
                <a:gd name="T45" fmla="*/ 27 h 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" h="27">
                  <a:moveTo>
                    <a:pt x="78" y="0"/>
                  </a:moveTo>
                  <a:lnTo>
                    <a:pt x="78" y="0"/>
                  </a:lnTo>
                  <a:lnTo>
                    <a:pt x="52" y="10"/>
                  </a:lnTo>
                  <a:lnTo>
                    <a:pt x="31" y="20"/>
                  </a:lnTo>
                  <a:lnTo>
                    <a:pt x="10" y="25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11" y="20"/>
                  </a:lnTo>
                  <a:lnTo>
                    <a:pt x="28" y="1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6882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48" name="Freeform 43"/>
            <p:cNvSpPr>
              <a:spLocks/>
            </p:cNvSpPr>
            <p:nvPr/>
          </p:nvSpPr>
          <p:spPr bwMode="auto">
            <a:xfrm>
              <a:off x="5737226" y="2882900"/>
              <a:ext cx="46038" cy="84137"/>
            </a:xfrm>
            <a:custGeom>
              <a:avLst/>
              <a:gdLst>
                <a:gd name="T0" fmla="*/ 2147483647 w 29"/>
                <a:gd name="T1" fmla="*/ 0 h 53"/>
                <a:gd name="T2" fmla="*/ 2147483647 w 29"/>
                <a:gd name="T3" fmla="*/ 0 h 53"/>
                <a:gd name="T4" fmla="*/ 2147483647 w 29"/>
                <a:gd name="T5" fmla="*/ 2147483647 h 53"/>
                <a:gd name="T6" fmla="*/ 2147483647 w 29"/>
                <a:gd name="T7" fmla="*/ 2147483647 h 53"/>
                <a:gd name="T8" fmla="*/ 0 w 29"/>
                <a:gd name="T9" fmla="*/ 2147483647 h 53"/>
                <a:gd name="T10" fmla="*/ 0 w 29"/>
                <a:gd name="T11" fmla="*/ 2147483647 h 53"/>
                <a:gd name="T12" fmla="*/ 0 w 29"/>
                <a:gd name="T13" fmla="*/ 2147483647 h 53"/>
                <a:gd name="T14" fmla="*/ 2147483647 w 29"/>
                <a:gd name="T15" fmla="*/ 2147483647 h 53"/>
                <a:gd name="T16" fmla="*/ 2147483647 w 29"/>
                <a:gd name="T17" fmla="*/ 2147483647 h 53"/>
                <a:gd name="T18" fmla="*/ 2147483647 w 29"/>
                <a:gd name="T19" fmla="*/ 2147483647 h 53"/>
                <a:gd name="T20" fmla="*/ 2147483647 w 29"/>
                <a:gd name="T21" fmla="*/ 2147483647 h 53"/>
                <a:gd name="T22" fmla="*/ 2147483647 w 29"/>
                <a:gd name="T23" fmla="*/ 2147483647 h 53"/>
                <a:gd name="T24" fmla="*/ 2147483647 w 29"/>
                <a:gd name="T25" fmla="*/ 2147483647 h 53"/>
                <a:gd name="T26" fmla="*/ 2147483647 w 29"/>
                <a:gd name="T27" fmla="*/ 2147483647 h 53"/>
                <a:gd name="T28" fmla="*/ 2147483647 w 29"/>
                <a:gd name="T29" fmla="*/ 2147483647 h 53"/>
                <a:gd name="T30" fmla="*/ 2147483647 w 29"/>
                <a:gd name="T31" fmla="*/ 2147483647 h 53"/>
                <a:gd name="T32" fmla="*/ 2147483647 w 29"/>
                <a:gd name="T33" fmla="*/ 0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53"/>
                <a:gd name="T53" fmla="*/ 29 w 29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53">
                  <a:moveTo>
                    <a:pt x="10" y="0"/>
                  </a:moveTo>
                  <a:lnTo>
                    <a:pt x="10" y="0"/>
                  </a:lnTo>
                  <a:lnTo>
                    <a:pt x="5" y="9"/>
                  </a:lnTo>
                  <a:lnTo>
                    <a:pt x="2" y="19"/>
                  </a:lnTo>
                  <a:lnTo>
                    <a:pt x="0" y="32"/>
                  </a:lnTo>
                  <a:lnTo>
                    <a:pt x="0" y="46"/>
                  </a:lnTo>
                  <a:lnTo>
                    <a:pt x="2" y="53"/>
                  </a:lnTo>
                  <a:lnTo>
                    <a:pt x="3" y="53"/>
                  </a:lnTo>
                  <a:lnTo>
                    <a:pt x="5" y="53"/>
                  </a:lnTo>
                  <a:lnTo>
                    <a:pt x="10" y="47"/>
                  </a:lnTo>
                  <a:lnTo>
                    <a:pt x="18" y="32"/>
                  </a:lnTo>
                  <a:lnTo>
                    <a:pt x="23" y="17"/>
                  </a:lnTo>
                  <a:lnTo>
                    <a:pt x="28" y="5"/>
                  </a:lnTo>
                  <a:lnTo>
                    <a:pt x="29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49" name="Freeform 44"/>
            <p:cNvSpPr>
              <a:spLocks/>
            </p:cNvSpPr>
            <p:nvPr/>
          </p:nvSpPr>
          <p:spPr bwMode="auto">
            <a:xfrm>
              <a:off x="5799138" y="2544763"/>
              <a:ext cx="171450" cy="87312"/>
            </a:xfrm>
            <a:custGeom>
              <a:avLst/>
              <a:gdLst>
                <a:gd name="T0" fmla="*/ 2147483647 w 108"/>
                <a:gd name="T1" fmla="*/ 2147483647 h 55"/>
                <a:gd name="T2" fmla="*/ 2147483647 w 108"/>
                <a:gd name="T3" fmla="*/ 2147483647 h 55"/>
                <a:gd name="T4" fmla="*/ 2147483647 w 108"/>
                <a:gd name="T5" fmla="*/ 2147483647 h 55"/>
                <a:gd name="T6" fmla="*/ 2147483647 w 108"/>
                <a:gd name="T7" fmla="*/ 2147483647 h 55"/>
                <a:gd name="T8" fmla="*/ 2147483647 w 108"/>
                <a:gd name="T9" fmla="*/ 2147483647 h 55"/>
                <a:gd name="T10" fmla="*/ 2147483647 w 108"/>
                <a:gd name="T11" fmla="*/ 2147483647 h 55"/>
                <a:gd name="T12" fmla="*/ 2147483647 w 108"/>
                <a:gd name="T13" fmla="*/ 2147483647 h 55"/>
                <a:gd name="T14" fmla="*/ 0 w 108"/>
                <a:gd name="T15" fmla="*/ 0 h 55"/>
                <a:gd name="T16" fmla="*/ 0 w 108"/>
                <a:gd name="T17" fmla="*/ 2147483647 h 55"/>
                <a:gd name="T18" fmla="*/ 0 w 108"/>
                <a:gd name="T19" fmla="*/ 2147483647 h 55"/>
                <a:gd name="T20" fmla="*/ 2147483647 w 108"/>
                <a:gd name="T21" fmla="*/ 2147483647 h 55"/>
                <a:gd name="T22" fmla="*/ 2147483647 w 108"/>
                <a:gd name="T23" fmla="*/ 2147483647 h 55"/>
                <a:gd name="T24" fmla="*/ 2147483647 w 108"/>
                <a:gd name="T25" fmla="*/ 2147483647 h 55"/>
                <a:gd name="T26" fmla="*/ 2147483647 w 108"/>
                <a:gd name="T27" fmla="*/ 2147483647 h 55"/>
                <a:gd name="T28" fmla="*/ 2147483647 w 108"/>
                <a:gd name="T29" fmla="*/ 2147483647 h 55"/>
                <a:gd name="T30" fmla="*/ 2147483647 w 108"/>
                <a:gd name="T31" fmla="*/ 2147483647 h 55"/>
                <a:gd name="T32" fmla="*/ 2147483647 w 108"/>
                <a:gd name="T33" fmla="*/ 2147483647 h 55"/>
                <a:gd name="T34" fmla="*/ 2147483647 w 108"/>
                <a:gd name="T35" fmla="*/ 2147483647 h 55"/>
                <a:gd name="T36" fmla="*/ 2147483647 w 108"/>
                <a:gd name="T37" fmla="*/ 2147483647 h 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8"/>
                <a:gd name="T58" fmla="*/ 0 h 55"/>
                <a:gd name="T59" fmla="*/ 108 w 108"/>
                <a:gd name="T60" fmla="*/ 55 h 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8" h="55">
                  <a:moveTo>
                    <a:pt x="103" y="50"/>
                  </a:moveTo>
                  <a:lnTo>
                    <a:pt x="103" y="50"/>
                  </a:lnTo>
                  <a:lnTo>
                    <a:pt x="89" y="39"/>
                  </a:lnTo>
                  <a:lnTo>
                    <a:pt x="77" y="32"/>
                  </a:lnTo>
                  <a:lnTo>
                    <a:pt x="38" y="13"/>
                  </a:lnTo>
                  <a:lnTo>
                    <a:pt x="12" y="3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23" y="15"/>
                  </a:lnTo>
                  <a:lnTo>
                    <a:pt x="87" y="47"/>
                  </a:lnTo>
                  <a:lnTo>
                    <a:pt x="107" y="55"/>
                  </a:lnTo>
                  <a:lnTo>
                    <a:pt x="108" y="55"/>
                  </a:lnTo>
                  <a:lnTo>
                    <a:pt x="103" y="50"/>
                  </a:lnTo>
                  <a:close/>
                </a:path>
              </a:pathLst>
            </a:custGeom>
            <a:solidFill>
              <a:srgbClr val="6882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50" name="Freeform 45"/>
            <p:cNvSpPr>
              <a:spLocks/>
            </p:cNvSpPr>
            <p:nvPr/>
          </p:nvSpPr>
          <p:spPr bwMode="auto">
            <a:xfrm>
              <a:off x="5794376" y="2506663"/>
              <a:ext cx="215900" cy="134937"/>
            </a:xfrm>
            <a:custGeom>
              <a:avLst/>
              <a:gdLst>
                <a:gd name="T0" fmla="*/ 2147483647 w 136"/>
                <a:gd name="T1" fmla="*/ 2147483647 h 85"/>
                <a:gd name="T2" fmla="*/ 2147483647 w 136"/>
                <a:gd name="T3" fmla="*/ 2147483647 h 85"/>
                <a:gd name="T4" fmla="*/ 2147483647 w 136"/>
                <a:gd name="T5" fmla="*/ 2147483647 h 85"/>
                <a:gd name="T6" fmla="*/ 2147483647 w 136"/>
                <a:gd name="T7" fmla="*/ 2147483647 h 85"/>
                <a:gd name="T8" fmla="*/ 2147483647 w 136"/>
                <a:gd name="T9" fmla="*/ 2147483647 h 85"/>
                <a:gd name="T10" fmla="*/ 2147483647 w 136"/>
                <a:gd name="T11" fmla="*/ 2147483647 h 85"/>
                <a:gd name="T12" fmla="*/ 0 w 136"/>
                <a:gd name="T13" fmla="*/ 0 h 85"/>
                <a:gd name="T14" fmla="*/ 2147483647 w 136"/>
                <a:gd name="T15" fmla="*/ 2147483647 h 85"/>
                <a:gd name="T16" fmla="*/ 2147483647 w 136"/>
                <a:gd name="T17" fmla="*/ 2147483647 h 85"/>
                <a:gd name="T18" fmla="*/ 2147483647 w 136"/>
                <a:gd name="T19" fmla="*/ 2147483647 h 85"/>
                <a:gd name="T20" fmla="*/ 2147483647 w 136"/>
                <a:gd name="T21" fmla="*/ 2147483647 h 85"/>
                <a:gd name="T22" fmla="*/ 2147483647 w 136"/>
                <a:gd name="T23" fmla="*/ 2147483647 h 85"/>
                <a:gd name="T24" fmla="*/ 2147483647 w 136"/>
                <a:gd name="T25" fmla="*/ 2147483647 h 85"/>
                <a:gd name="T26" fmla="*/ 2147483647 w 136"/>
                <a:gd name="T27" fmla="*/ 2147483647 h 85"/>
                <a:gd name="T28" fmla="*/ 2147483647 w 136"/>
                <a:gd name="T29" fmla="*/ 2147483647 h 85"/>
                <a:gd name="T30" fmla="*/ 2147483647 w 136"/>
                <a:gd name="T31" fmla="*/ 2147483647 h 85"/>
                <a:gd name="T32" fmla="*/ 2147483647 w 136"/>
                <a:gd name="T33" fmla="*/ 2147483647 h 85"/>
                <a:gd name="T34" fmla="*/ 2147483647 w 136"/>
                <a:gd name="T35" fmla="*/ 2147483647 h 85"/>
                <a:gd name="T36" fmla="*/ 2147483647 w 136"/>
                <a:gd name="T37" fmla="*/ 2147483647 h 85"/>
                <a:gd name="T38" fmla="*/ 2147483647 w 136"/>
                <a:gd name="T39" fmla="*/ 2147483647 h 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6"/>
                <a:gd name="T61" fmla="*/ 0 h 85"/>
                <a:gd name="T62" fmla="*/ 136 w 136"/>
                <a:gd name="T63" fmla="*/ 85 h 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6" h="85">
                  <a:moveTo>
                    <a:pt x="92" y="44"/>
                  </a:moveTo>
                  <a:lnTo>
                    <a:pt x="92" y="44"/>
                  </a:lnTo>
                  <a:lnTo>
                    <a:pt x="80" y="37"/>
                  </a:lnTo>
                  <a:lnTo>
                    <a:pt x="59" y="27"/>
                  </a:lnTo>
                  <a:lnTo>
                    <a:pt x="11" y="4"/>
                  </a:lnTo>
                  <a:lnTo>
                    <a:pt x="0" y="0"/>
                  </a:lnTo>
                  <a:lnTo>
                    <a:pt x="6" y="6"/>
                  </a:lnTo>
                  <a:lnTo>
                    <a:pt x="67" y="39"/>
                  </a:lnTo>
                  <a:lnTo>
                    <a:pt x="101" y="59"/>
                  </a:lnTo>
                  <a:lnTo>
                    <a:pt x="124" y="76"/>
                  </a:lnTo>
                  <a:lnTo>
                    <a:pt x="136" y="83"/>
                  </a:lnTo>
                  <a:lnTo>
                    <a:pt x="136" y="85"/>
                  </a:lnTo>
                  <a:lnTo>
                    <a:pt x="136" y="83"/>
                  </a:lnTo>
                  <a:lnTo>
                    <a:pt x="126" y="74"/>
                  </a:lnTo>
                  <a:lnTo>
                    <a:pt x="113" y="63"/>
                  </a:lnTo>
                  <a:lnTo>
                    <a:pt x="92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51" name="Freeform 46"/>
            <p:cNvSpPr>
              <a:spLocks/>
            </p:cNvSpPr>
            <p:nvPr/>
          </p:nvSpPr>
          <p:spPr bwMode="auto">
            <a:xfrm>
              <a:off x="5803901" y="2427288"/>
              <a:ext cx="141288" cy="90487"/>
            </a:xfrm>
            <a:custGeom>
              <a:avLst/>
              <a:gdLst>
                <a:gd name="T0" fmla="*/ 2147483647 w 89"/>
                <a:gd name="T1" fmla="*/ 2147483647 h 57"/>
                <a:gd name="T2" fmla="*/ 2147483647 w 89"/>
                <a:gd name="T3" fmla="*/ 2147483647 h 57"/>
                <a:gd name="T4" fmla="*/ 2147483647 w 89"/>
                <a:gd name="T5" fmla="*/ 2147483647 h 57"/>
                <a:gd name="T6" fmla="*/ 2147483647 w 89"/>
                <a:gd name="T7" fmla="*/ 2147483647 h 57"/>
                <a:gd name="T8" fmla="*/ 2147483647 w 89"/>
                <a:gd name="T9" fmla="*/ 2147483647 h 57"/>
                <a:gd name="T10" fmla="*/ 2147483647 w 89"/>
                <a:gd name="T11" fmla="*/ 2147483647 h 57"/>
                <a:gd name="T12" fmla="*/ 2147483647 w 89"/>
                <a:gd name="T13" fmla="*/ 2147483647 h 57"/>
                <a:gd name="T14" fmla="*/ 2147483647 w 89"/>
                <a:gd name="T15" fmla="*/ 2147483647 h 57"/>
                <a:gd name="T16" fmla="*/ 2147483647 w 89"/>
                <a:gd name="T17" fmla="*/ 2147483647 h 57"/>
                <a:gd name="T18" fmla="*/ 2147483647 w 89"/>
                <a:gd name="T19" fmla="*/ 2147483647 h 57"/>
                <a:gd name="T20" fmla="*/ 2147483647 w 89"/>
                <a:gd name="T21" fmla="*/ 2147483647 h 57"/>
                <a:gd name="T22" fmla="*/ 2147483647 w 89"/>
                <a:gd name="T23" fmla="*/ 2147483647 h 57"/>
                <a:gd name="T24" fmla="*/ 2147483647 w 89"/>
                <a:gd name="T25" fmla="*/ 2147483647 h 57"/>
                <a:gd name="T26" fmla="*/ 2147483647 w 89"/>
                <a:gd name="T27" fmla="*/ 2147483647 h 57"/>
                <a:gd name="T28" fmla="*/ 2147483647 w 89"/>
                <a:gd name="T29" fmla="*/ 2147483647 h 57"/>
                <a:gd name="T30" fmla="*/ 2147483647 w 89"/>
                <a:gd name="T31" fmla="*/ 2147483647 h 57"/>
                <a:gd name="T32" fmla="*/ 2147483647 w 89"/>
                <a:gd name="T33" fmla="*/ 2147483647 h 57"/>
                <a:gd name="T34" fmla="*/ 2147483647 w 89"/>
                <a:gd name="T35" fmla="*/ 2147483647 h 57"/>
                <a:gd name="T36" fmla="*/ 2147483647 w 89"/>
                <a:gd name="T37" fmla="*/ 2147483647 h 57"/>
                <a:gd name="T38" fmla="*/ 2147483647 w 89"/>
                <a:gd name="T39" fmla="*/ 2147483647 h 57"/>
                <a:gd name="T40" fmla="*/ 2147483647 w 89"/>
                <a:gd name="T41" fmla="*/ 2147483647 h 57"/>
                <a:gd name="T42" fmla="*/ 2147483647 w 89"/>
                <a:gd name="T43" fmla="*/ 2147483647 h 57"/>
                <a:gd name="T44" fmla="*/ 0 w 89"/>
                <a:gd name="T45" fmla="*/ 0 h 57"/>
                <a:gd name="T46" fmla="*/ 2147483647 w 89"/>
                <a:gd name="T47" fmla="*/ 2147483647 h 57"/>
                <a:gd name="T48" fmla="*/ 2147483647 w 89"/>
                <a:gd name="T49" fmla="*/ 2147483647 h 57"/>
                <a:gd name="T50" fmla="*/ 2147483647 w 89"/>
                <a:gd name="T51" fmla="*/ 2147483647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9"/>
                <a:gd name="T79" fmla="*/ 0 h 57"/>
                <a:gd name="T80" fmla="*/ 89 w 89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9" h="57">
                  <a:moveTo>
                    <a:pt x="17" y="8"/>
                  </a:moveTo>
                  <a:lnTo>
                    <a:pt x="17" y="8"/>
                  </a:lnTo>
                  <a:lnTo>
                    <a:pt x="43" y="24"/>
                  </a:lnTo>
                  <a:lnTo>
                    <a:pt x="71" y="39"/>
                  </a:lnTo>
                  <a:lnTo>
                    <a:pt x="79" y="45"/>
                  </a:lnTo>
                  <a:lnTo>
                    <a:pt x="84" y="50"/>
                  </a:lnTo>
                  <a:lnTo>
                    <a:pt x="89" y="57"/>
                  </a:lnTo>
                  <a:lnTo>
                    <a:pt x="89" y="47"/>
                  </a:lnTo>
                  <a:lnTo>
                    <a:pt x="86" y="29"/>
                  </a:lnTo>
                  <a:lnTo>
                    <a:pt x="81" y="7"/>
                  </a:lnTo>
                  <a:lnTo>
                    <a:pt x="77" y="10"/>
                  </a:lnTo>
                  <a:lnTo>
                    <a:pt x="71" y="12"/>
                  </a:lnTo>
                  <a:lnTo>
                    <a:pt x="61" y="12"/>
                  </a:lnTo>
                  <a:lnTo>
                    <a:pt x="36" y="10"/>
                  </a:lnTo>
                  <a:lnTo>
                    <a:pt x="22" y="7"/>
                  </a:lnTo>
                  <a:lnTo>
                    <a:pt x="9" y="3"/>
                  </a:lnTo>
                  <a:lnTo>
                    <a:pt x="0" y="0"/>
                  </a:lnTo>
                  <a:lnTo>
                    <a:pt x="2" y="2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52" name="Freeform 47"/>
            <p:cNvSpPr>
              <a:spLocks/>
            </p:cNvSpPr>
            <p:nvPr/>
          </p:nvSpPr>
          <p:spPr bwMode="auto">
            <a:xfrm>
              <a:off x="5975351" y="2387600"/>
              <a:ext cx="36513" cy="42862"/>
            </a:xfrm>
            <a:custGeom>
              <a:avLst/>
              <a:gdLst>
                <a:gd name="T0" fmla="*/ 2147483647 w 23"/>
                <a:gd name="T1" fmla="*/ 2147483647 h 27"/>
                <a:gd name="T2" fmla="*/ 2147483647 w 23"/>
                <a:gd name="T3" fmla="*/ 2147483647 h 27"/>
                <a:gd name="T4" fmla="*/ 2147483647 w 23"/>
                <a:gd name="T5" fmla="*/ 2147483647 h 27"/>
                <a:gd name="T6" fmla="*/ 2147483647 w 23"/>
                <a:gd name="T7" fmla="*/ 2147483647 h 27"/>
                <a:gd name="T8" fmla="*/ 2147483647 w 23"/>
                <a:gd name="T9" fmla="*/ 2147483647 h 27"/>
                <a:gd name="T10" fmla="*/ 2147483647 w 23"/>
                <a:gd name="T11" fmla="*/ 2147483647 h 27"/>
                <a:gd name="T12" fmla="*/ 2147483647 w 23"/>
                <a:gd name="T13" fmla="*/ 2147483647 h 27"/>
                <a:gd name="T14" fmla="*/ 2147483647 w 23"/>
                <a:gd name="T15" fmla="*/ 2147483647 h 27"/>
                <a:gd name="T16" fmla="*/ 2147483647 w 23"/>
                <a:gd name="T17" fmla="*/ 2147483647 h 27"/>
                <a:gd name="T18" fmla="*/ 2147483647 w 23"/>
                <a:gd name="T19" fmla="*/ 2147483647 h 27"/>
                <a:gd name="T20" fmla="*/ 2147483647 w 23"/>
                <a:gd name="T21" fmla="*/ 2147483647 h 27"/>
                <a:gd name="T22" fmla="*/ 2147483647 w 23"/>
                <a:gd name="T23" fmla="*/ 2147483647 h 27"/>
                <a:gd name="T24" fmla="*/ 2147483647 w 23"/>
                <a:gd name="T25" fmla="*/ 2147483647 h 27"/>
                <a:gd name="T26" fmla="*/ 2147483647 w 23"/>
                <a:gd name="T27" fmla="*/ 2147483647 h 27"/>
                <a:gd name="T28" fmla="*/ 2147483647 w 23"/>
                <a:gd name="T29" fmla="*/ 2147483647 h 27"/>
                <a:gd name="T30" fmla="*/ 2147483647 w 23"/>
                <a:gd name="T31" fmla="*/ 2147483647 h 27"/>
                <a:gd name="T32" fmla="*/ 2147483647 w 23"/>
                <a:gd name="T33" fmla="*/ 2147483647 h 27"/>
                <a:gd name="T34" fmla="*/ 0 w 23"/>
                <a:gd name="T35" fmla="*/ 0 h 27"/>
                <a:gd name="T36" fmla="*/ 0 w 23"/>
                <a:gd name="T37" fmla="*/ 0 h 27"/>
                <a:gd name="T38" fmla="*/ 2147483647 w 23"/>
                <a:gd name="T39" fmla="*/ 2147483647 h 27"/>
                <a:gd name="T40" fmla="*/ 2147483647 w 23"/>
                <a:gd name="T41" fmla="*/ 2147483647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"/>
                <a:gd name="T64" fmla="*/ 0 h 27"/>
                <a:gd name="T65" fmla="*/ 23 w 23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" h="27">
                  <a:moveTo>
                    <a:pt x="4" y="5"/>
                  </a:moveTo>
                  <a:lnTo>
                    <a:pt x="4" y="5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4" y="23"/>
                  </a:lnTo>
                  <a:lnTo>
                    <a:pt x="10" y="25"/>
                  </a:lnTo>
                  <a:lnTo>
                    <a:pt x="23" y="27"/>
                  </a:lnTo>
                  <a:lnTo>
                    <a:pt x="22" y="25"/>
                  </a:lnTo>
                  <a:lnTo>
                    <a:pt x="14" y="17"/>
                  </a:lnTo>
                  <a:lnTo>
                    <a:pt x="5" y="7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53" name="Freeform 48"/>
            <p:cNvSpPr>
              <a:spLocks/>
            </p:cNvSpPr>
            <p:nvPr/>
          </p:nvSpPr>
          <p:spPr bwMode="auto">
            <a:xfrm>
              <a:off x="5781676" y="2859088"/>
              <a:ext cx="241300" cy="190500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0 w 152"/>
                <a:gd name="T7" fmla="*/ 2147483647 h 120"/>
                <a:gd name="T8" fmla="*/ 0 w 152"/>
                <a:gd name="T9" fmla="*/ 2147483647 h 120"/>
                <a:gd name="T10" fmla="*/ 2147483647 w 152"/>
                <a:gd name="T11" fmla="*/ 2147483647 h 120"/>
                <a:gd name="T12" fmla="*/ 2147483647 w 152"/>
                <a:gd name="T13" fmla="*/ 2147483647 h 120"/>
                <a:gd name="T14" fmla="*/ 2147483647 w 152"/>
                <a:gd name="T15" fmla="*/ 2147483647 h 120"/>
                <a:gd name="T16" fmla="*/ 2147483647 w 152"/>
                <a:gd name="T17" fmla="*/ 2147483647 h 120"/>
                <a:gd name="T18" fmla="*/ 2147483647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2147483647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2147483647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2147483647 w 152"/>
                <a:gd name="T45" fmla="*/ 2147483647 h 120"/>
                <a:gd name="T46" fmla="*/ 2147483647 w 152"/>
                <a:gd name="T47" fmla="*/ 2147483647 h 120"/>
                <a:gd name="T48" fmla="*/ 2147483647 w 152"/>
                <a:gd name="T49" fmla="*/ 2147483647 h 120"/>
                <a:gd name="T50" fmla="*/ 2147483647 w 152"/>
                <a:gd name="T51" fmla="*/ 2147483647 h 120"/>
                <a:gd name="T52" fmla="*/ 2147483647 w 152"/>
                <a:gd name="T53" fmla="*/ 2147483647 h 120"/>
                <a:gd name="T54" fmla="*/ 2147483647 w 152"/>
                <a:gd name="T55" fmla="*/ 2147483647 h 120"/>
                <a:gd name="T56" fmla="*/ 2147483647 w 152"/>
                <a:gd name="T57" fmla="*/ 2147483647 h 120"/>
                <a:gd name="T58" fmla="*/ 2147483647 w 152"/>
                <a:gd name="T59" fmla="*/ 2147483647 h 120"/>
                <a:gd name="T60" fmla="*/ 2147483647 w 152"/>
                <a:gd name="T61" fmla="*/ 2147483647 h 120"/>
                <a:gd name="T62" fmla="*/ 2147483647 w 152"/>
                <a:gd name="T63" fmla="*/ 2147483647 h 120"/>
                <a:gd name="T64" fmla="*/ 2147483647 w 152"/>
                <a:gd name="T65" fmla="*/ 2147483647 h 120"/>
                <a:gd name="T66" fmla="*/ 2147483647 w 152"/>
                <a:gd name="T67" fmla="*/ 2147483647 h 120"/>
                <a:gd name="T68" fmla="*/ 2147483647 w 152"/>
                <a:gd name="T69" fmla="*/ 2147483647 h 120"/>
                <a:gd name="T70" fmla="*/ 2147483647 w 152"/>
                <a:gd name="T71" fmla="*/ 2147483647 h 120"/>
                <a:gd name="T72" fmla="*/ 2147483647 w 152"/>
                <a:gd name="T73" fmla="*/ 2147483647 h 120"/>
                <a:gd name="T74" fmla="*/ 2147483647 w 152"/>
                <a:gd name="T75" fmla="*/ 2147483647 h 120"/>
                <a:gd name="T76" fmla="*/ 2147483647 w 152"/>
                <a:gd name="T77" fmla="*/ 2147483647 h 120"/>
                <a:gd name="T78" fmla="*/ 2147483647 w 152"/>
                <a:gd name="T79" fmla="*/ 2147483647 h 120"/>
                <a:gd name="T80" fmla="*/ 2147483647 w 152"/>
                <a:gd name="T81" fmla="*/ 2147483647 h 120"/>
                <a:gd name="T82" fmla="*/ 2147483647 w 152"/>
                <a:gd name="T83" fmla="*/ 2147483647 h 1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2"/>
                <a:gd name="T127" fmla="*/ 0 h 120"/>
                <a:gd name="T128" fmla="*/ 152 w 152"/>
                <a:gd name="T129" fmla="*/ 120 h 1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2" h="120">
                  <a:moveTo>
                    <a:pt x="11" y="106"/>
                  </a:moveTo>
                  <a:lnTo>
                    <a:pt x="11" y="106"/>
                  </a:lnTo>
                  <a:lnTo>
                    <a:pt x="10" y="106"/>
                  </a:lnTo>
                  <a:lnTo>
                    <a:pt x="5" y="101"/>
                  </a:lnTo>
                  <a:lnTo>
                    <a:pt x="3" y="96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51"/>
                  </a:lnTo>
                  <a:lnTo>
                    <a:pt x="1" y="37"/>
                  </a:lnTo>
                  <a:lnTo>
                    <a:pt x="5" y="29"/>
                  </a:lnTo>
                  <a:lnTo>
                    <a:pt x="6" y="27"/>
                  </a:lnTo>
                  <a:lnTo>
                    <a:pt x="16" y="27"/>
                  </a:lnTo>
                  <a:lnTo>
                    <a:pt x="23" y="26"/>
                  </a:lnTo>
                  <a:lnTo>
                    <a:pt x="31" y="22"/>
                  </a:lnTo>
                  <a:lnTo>
                    <a:pt x="37" y="17"/>
                  </a:lnTo>
                  <a:lnTo>
                    <a:pt x="47" y="12"/>
                  </a:lnTo>
                  <a:lnTo>
                    <a:pt x="59" y="7"/>
                  </a:lnTo>
                  <a:lnTo>
                    <a:pt x="65" y="7"/>
                  </a:lnTo>
                  <a:lnTo>
                    <a:pt x="75" y="7"/>
                  </a:lnTo>
                  <a:lnTo>
                    <a:pt x="90" y="7"/>
                  </a:lnTo>
                  <a:lnTo>
                    <a:pt x="101" y="7"/>
                  </a:lnTo>
                  <a:lnTo>
                    <a:pt x="108" y="5"/>
                  </a:lnTo>
                  <a:lnTo>
                    <a:pt x="111" y="4"/>
                  </a:lnTo>
                  <a:lnTo>
                    <a:pt x="113" y="2"/>
                  </a:lnTo>
                  <a:lnTo>
                    <a:pt x="118" y="0"/>
                  </a:lnTo>
                  <a:lnTo>
                    <a:pt x="122" y="2"/>
                  </a:lnTo>
                  <a:lnTo>
                    <a:pt x="126" y="5"/>
                  </a:lnTo>
                  <a:lnTo>
                    <a:pt x="129" y="10"/>
                  </a:lnTo>
                  <a:lnTo>
                    <a:pt x="129" y="12"/>
                  </a:lnTo>
                  <a:lnTo>
                    <a:pt x="131" y="12"/>
                  </a:lnTo>
                  <a:lnTo>
                    <a:pt x="136" y="9"/>
                  </a:lnTo>
                  <a:lnTo>
                    <a:pt x="142" y="7"/>
                  </a:lnTo>
                  <a:lnTo>
                    <a:pt x="145" y="10"/>
                  </a:lnTo>
                  <a:lnTo>
                    <a:pt x="147" y="15"/>
                  </a:lnTo>
                  <a:lnTo>
                    <a:pt x="144" y="24"/>
                  </a:lnTo>
                  <a:lnTo>
                    <a:pt x="140" y="34"/>
                  </a:lnTo>
                  <a:lnTo>
                    <a:pt x="142" y="46"/>
                  </a:lnTo>
                  <a:lnTo>
                    <a:pt x="142" y="51"/>
                  </a:lnTo>
                  <a:lnTo>
                    <a:pt x="140" y="52"/>
                  </a:lnTo>
                  <a:lnTo>
                    <a:pt x="145" y="51"/>
                  </a:lnTo>
                  <a:lnTo>
                    <a:pt x="149" y="51"/>
                  </a:lnTo>
                  <a:lnTo>
                    <a:pt x="152" y="52"/>
                  </a:lnTo>
                  <a:lnTo>
                    <a:pt x="152" y="56"/>
                  </a:lnTo>
                  <a:lnTo>
                    <a:pt x="150" y="59"/>
                  </a:lnTo>
                  <a:lnTo>
                    <a:pt x="145" y="69"/>
                  </a:lnTo>
                  <a:lnTo>
                    <a:pt x="140" y="76"/>
                  </a:lnTo>
                  <a:lnTo>
                    <a:pt x="134" y="83"/>
                  </a:lnTo>
                  <a:lnTo>
                    <a:pt x="127" y="91"/>
                  </a:lnTo>
                  <a:lnTo>
                    <a:pt x="134" y="89"/>
                  </a:lnTo>
                  <a:lnTo>
                    <a:pt x="139" y="89"/>
                  </a:lnTo>
                  <a:lnTo>
                    <a:pt x="142" y="91"/>
                  </a:lnTo>
                  <a:lnTo>
                    <a:pt x="144" y="96"/>
                  </a:lnTo>
                  <a:lnTo>
                    <a:pt x="142" y="98"/>
                  </a:lnTo>
                  <a:lnTo>
                    <a:pt x="140" y="99"/>
                  </a:lnTo>
                  <a:lnTo>
                    <a:pt x="132" y="103"/>
                  </a:lnTo>
                  <a:lnTo>
                    <a:pt x="119" y="110"/>
                  </a:lnTo>
                  <a:lnTo>
                    <a:pt x="108" y="118"/>
                  </a:lnTo>
                  <a:lnTo>
                    <a:pt x="100" y="120"/>
                  </a:lnTo>
                  <a:lnTo>
                    <a:pt x="86" y="120"/>
                  </a:lnTo>
                  <a:lnTo>
                    <a:pt x="72" y="120"/>
                  </a:lnTo>
                  <a:lnTo>
                    <a:pt x="55" y="115"/>
                  </a:lnTo>
                  <a:lnTo>
                    <a:pt x="41" y="111"/>
                  </a:lnTo>
                  <a:lnTo>
                    <a:pt x="26" y="108"/>
                  </a:lnTo>
                  <a:lnTo>
                    <a:pt x="11" y="106"/>
                  </a:lnTo>
                  <a:close/>
                </a:path>
              </a:pathLst>
            </a:custGeom>
            <a:solidFill>
              <a:srgbClr val="F1C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54" name="Freeform 49"/>
            <p:cNvSpPr>
              <a:spLocks/>
            </p:cNvSpPr>
            <p:nvPr/>
          </p:nvSpPr>
          <p:spPr bwMode="auto">
            <a:xfrm>
              <a:off x="5916613" y="2865438"/>
              <a:ext cx="74613" cy="47625"/>
            </a:xfrm>
            <a:custGeom>
              <a:avLst/>
              <a:gdLst>
                <a:gd name="T0" fmla="*/ 2147483647 w 47"/>
                <a:gd name="T1" fmla="*/ 0 h 30"/>
                <a:gd name="T2" fmla="*/ 2147483647 w 47"/>
                <a:gd name="T3" fmla="*/ 0 h 30"/>
                <a:gd name="T4" fmla="*/ 2147483647 w 47"/>
                <a:gd name="T5" fmla="*/ 2147483647 h 30"/>
                <a:gd name="T6" fmla="*/ 2147483647 w 47"/>
                <a:gd name="T7" fmla="*/ 2147483647 h 30"/>
                <a:gd name="T8" fmla="*/ 2147483647 w 47"/>
                <a:gd name="T9" fmla="*/ 2147483647 h 30"/>
                <a:gd name="T10" fmla="*/ 2147483647 w 47"/>
                <a:gd name="T11" fmla="*/ 2147483647 h 30"/>
                <a:gd name="T12" fmla="*/ 2147483647 w 47"/>
                <a:gd name="T13" fmla="*/ 2147483647 h 30"/>
                <a:gd name="T14" fmla="*/ 2147483647 w 47"/>
                <a:gd name="T15" fmla="*/ 2147483647 h 30"/>
                <a:gd name="T16" fmla="*/ 2147483647 w 47"/>
                <a:gd name="T17" fmla="*/ 2147483647 h 30"/>
                <a:gd name="T18" fmla="*/ 2147483647 w 47"/>
                <a:gd name="T19" fmla="*/ 2147483647 h 30"/>
                <a:gd name="T20" fmla="*/ 2147483647 w 47"/>
                <a:gd name="T21" fmla="*/ 2147483647 h 30"/>
                <a:gd name="T22" fmla="*/ 2147483647 w 47"/>
                <a:gd name="T23" fmla="*/ 2147483647 h 30"/>
                <a:gd name="T24" fmla="*/ 2147483647 w 47"/>
                <a:gd name="T25" fmla="*/ 2147483647 h 30"/>
                <a:gd name="T26" fmla="*/ 2147483647 w 47"/>
                <a:gd name="T27" fmla="*/ 2147483647 h 30"/>
                <a:gd name="T28" fmla="*/ 2147483647 w 47"/>
                <a:gd name="T29" fmla="*/ 2147483647 h 30"/>
                <a:gd name="T30" fmla="*/ 2147483647 w 47"/>
                <a:gd name="T31" fmla="*/ 2147483647 h 30"/>
                <a:gd name="T32" fmla="*/ 0 w 47"/>
                <a:gd name="T33" fmla="*/ 2147483647 h 30"/>
                <a:gd name="T34" fmla="*/ 0 w 47"/>
                <a:gd name="T35" fmla="*/ 2147483647 h 30"/>
                <a:gd name="T36" fmla="*/ 2147483647 w 47"/>
                <a:gd name="T37" fmla="*/ 2147483647 h 30"/>
                <a:gd name="T38" fmla="*/ 2147483647 w 47"/>
                <a:gd name="T39" fmla="*/ 2147483647 h 30"/>
                <a:gd name="T40" fmla="*/ 2147483647 w 47"/>
                <a:gd name="T41" fmla="*/ 2147483647 h 30"/>
                <a:gd name="T42" fmla="*/ 2147483647 w 47"/>
                <a:gd name="T43" fmla="*/ 2147483647 h 30"/>
                <a:gd name="T44" fmla="*/ 2147483647 w 47"/>
                <a:gd name="T45" fmla="*/ 2147483647 h 30"/>
                <a:gd name="T46" fmla="*/ 2147483647 w 47"/>
                <a:gd name="T47" fmla="*/ 2147483647 h 30"/>
                <a:gd name="T48" fmla="*/ 2147483647 w 47"/>
                <a:gd name="T49" fmla="*/ 2147483647 h 30"/>
                <a:gd name="T50" fmla="*/ 2147483647 w 47"/>
                <a:gd name="T51" fmla="*/ 2147483647 h 30"/>
                <a:gd name="T52" fmla="*/ 2147483647 w 47"/>
                <a:gd name="T53" fmla="*/ 2147483647 h 30"/>
                <a:gd name="T54" fmla="*/ 2147483647 w 47"/>
                <a:gd name="T55" fmla="*/ 2147483647 h 30"/>
                <a:gd name="T56" fmla="*/ 2147483647 w 47"/>
                <a:gd name="T57" fmla="*/ 0 h 30"/>
                <a:gd name="T58" fmla="*/ 2147483647 w 47"/>
                <a:gd name="T59" fmla="*/ 0 h 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7"/>
                <a:gd name="T91" fmla="*/ 0 h 30"/>
                <a:gd name="T92" fmla="*/ 47 w 47"/>
                <a:gd name="T93" fmla="*/ 30 h 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7" h="30">
                  <a:moveTo>
                    <a:pt x="39" y="0"/>
                  </a:moveTo>
                  <a:lnTo>
                    <a:pt x="39" y="0"/>
                  </a:lnTo>
                  <a:lnTo>
                    <a:pt x="41" y="1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7" y="6"/>
                  </a:lnTo>
                  <a:lnTo>
                    <a:pt x="39" y="15"/>
                  </a:lnTo>
                  <a:lnTo>
                    <a:pt x="31" y="22"/>
                  </a:lnTo>
                  <a:lnTo>
                    <a:pt x="21" y="27"/>
                  </a:lnTo>
                  <a:lnTo>
                    <a:pt x="11" y="30"/>
                  </a:lnTo>
                  <a:lnTo>
                    <a:pt x="3" y="30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1" y="23"/>
                  </a:lnTo>
                  <a:lnTo>
                    <a:pt x="6" y="22"/>
                  </a:lnTo>
                  <a:lnTo>
                    <a:pt x="16" y="22"/>
                  </a:lnTo>
                  <a:lnTo>
                    <a:pt x="26" y="18"/>
                  </a:lnTo>
                  <a:lnTo>
                    <a:pt x="34" y="15"/>
                  </a:lnTo>
                  <a:lnTo>
                    <a:pt x="39" y="11"/>
                  </a:lnTo>
                  <a:lnTo>
                    <a:pt x="41" y="6"/>
                  </a:lnTo>
                  <a:lnTo>
                    <a:pt x="41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A275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55" name="Freeform 50"/>
            <p:cNvSpPr>
              <a:spLocks/>
            </p:cNvSpPr>
            <p:nvPr/>
          </p:nvSpPr>
          <p:spPr bwMode="auto">
            <a:xfrm>
              <a:off x="5781676" y="2873375"/>
              <a:ext cx="241300" cy="176212"/>
            </a:xfrm>
            <a:custGeom>
              <a:avLst/>
              <a:gdLst>
                <a:gd name="T0" fmla="*/ 2147483647 w 152"/>
                <a:gd name="T1" fmla="*/ 2147483647 h 111"/>
                <a:gd name="T2" fmla="*/ 2147483647 w 152"/>
                <a:gd name="T3" fmla="*/ 2147483647 h 111"/>
                <a:gd name="T4" fmla="*/ 2147483647 w 152"/>
                <a:gd name="T5" fmla="*/ 2147483647 h 111"/>
                <a:gd name="T6" fmla="*/ 0 w 152"/>
                <a:gd name="T7" fmla="*/ 2147483647 h 111"/>
                <a:gd name="T8" fmla="*/ 2147483647 w 152"/>
                <a:gd name="T9" fmla="*/ 2147483647 h 111"/>
                <a:gd name="T10" fmla="*/ 2147483647 w 152"/>
                <a:gd name="T11" fmla="*/ 2147483647 h 111"/>
                <a:gd name="T12" fmla="*/ 2147483647 w 152"/>
                <a:gd name="T13" fmla="*/ 2147483647 h 111"/>
                <a:gd name="T14" fmla="*/ 2147483647 w 152"/>
                <a:gd name="T15" fmla="*/ 2147483647 h 111"/>
                <a:gd name="T16" fmla="*/ 2147483647 w 152"/>
                <a:gd name="T17" fmla="*/ 2147483647 h 111"/>
                <a:gd name="T18" fmla="*/ 2147483647 w 152"/>
                <a:gd name="T19" fmla="*/ 2147483647 h 111"/>
                <a:gd name="T20" fmla="*/ 2147483647 w 152"/>
                <a:gd name="T21" fmla="*/ 2147483647 h 111"/>
                <a:gd name="T22" fmla="*/ 2147483647 w 152"/>
                <a:gd name="T23" fmla="*/ 2147483647 h 111"/>
                <a:gd name="T24" fmla="*/ 2147483647 w 152"/>
                <a:gd name="T25" fmla="*/ 2147483647 h 111"/>
                <a:gd name="T26" fmla="*/ 2147483647 w 152"/>
                <a:gd name="T27" fmla="*/ 2147483647 h 111"/>
                <a:gd name="T28" fmla="*/ 2147483647 w 152"/>
                <a:gd name="T29" fmla="*/ 2147483647 h 111"/>
                <a:gd name="T30" fmla="*/ 2147483647 w 152"/>
                <a:gd name="T31" fmla="*/ 2147483647 h 111"/>
                <a:gd name="T32" fmla="*/ 2147483647 w 152"/>
                <a:gd name="T33" fmla="*/ 2147483647 h 111"/>
                <a:gd name="T34" fmla="*/ 2147483647 w 152"/>
                <a:gd name="T35" fmla="*/ 2147483647 h 111"/>
                <a:gd name="T36" fmla="*/ 2147483647 w 152"/>
                <a:gd name="T37" fmla="*/ 2147483647 h 111"/>
                <a:gd name="T38" fmla="*/ 2147483647 w 152"/>
                <a:gd name="T39" fmla="*/ 0 h 111"/>
                <a:gd name="T40" fmla="*/ 2147483647 w 152"/>
                <a:gd name="T41" fmla="*/ 2147483647 h 111"/>
                <a:gd name="T42" fmla="*/ 2147483647 w 152"/>
                <a:gd name="T43" fmla="*/ 2147483647 h 111"/>
                <a:gd name="T44" fmla="*/ 2147483647 w 152"/>
                <a:gd name="T45" fmla="*/ 2147483647 h 111"/>
                <a:gd name="T46" fmla="*/ 2147483647 w 152"/>
                <a:gd name="T47" fmla="*/ 2147483647 h 111"/>
                <a:gd name="T48" fmla="*/ 2147483647 w 152"/>
                <a:gd name="T49" fmla="*/ 2147483647 h 111"/>
                <a:gd name="T50" fmla="*/ 2147483647 w 152"/>
                <a:gd name="T51" fmla="*/ 2147483647 h 111"/>
                <a:gd name="T52" fmla="*/ 2147483647 w 152"/>
                <a:gd name="T53" fmla="*/ 2147483647 h 111"/>
                <a:gd name="T54" fmla="*/ 2147483647 w 152"/>
                <a:gd name="T55" fmla="*/ 2147483647 h 111"/>
                <a:gd name="T56" fmla="*/ 2147483647 w 152"/>
                <a:gd name="T57" fmla="*/ 2147483647 h 111"/>
                <a:gd name="T58" fmla="*/ 2147483647 w 152"/>
                <a:gd name="T59" fmla="*/ 2147483647 h 111"/>
                <a:gd name="T60" fmla="*/ 2147483647 w 152"/>
                <a:gd name="T61" fmla="*/ 2147483647 h 111"/>
                <a:gd name="T62" fmla="*/ 2147483647 w 152"/>
                <a:gd name="T63" fmla="*/ 2147483647 h 111"/>
                <a:gd name="T64" fmla="*/ 2147483647 w 152"/>
                <a:gd name="T65" fmla="*/ 2147483647 h 111"/>
                <a:gd name="T66" fmla="*/ 2147483647 w 152"/>
                <a:gd name="T67" fmla="*/ 2147483647 h 111"/>
                <a:gd name="T68" fmla="*/ 2147483647 w 152"/>
                <a:gd name="T69" fmla="*/ 2147483647 h 111"/>
                <a:gd name="T70" fmla="*/ 2147483647 w 152"/>
                <a:gd name="T71" fmla="*/ 2147483647 h 111"/>
                <a:gd name="T72" fmla="*/ 2147483647 w 152"/>
                <a:gd name="T73" fmla="*/ 2147483647 h 111"/>
                <a:gd name="T74" fmla="*/ 2147483647 w 152"/>
                <a:gd name="T75" fmla="*/ 2147483647 h 111"/>
                <a:gd name="T76" fmla="*/ 2147483647 w 152"/>
                <a:gd name="T77" fmla="*/ 2147483647 h 111"/>
                <a:gd name="T78" fmla="*/ 2147483647 w 152"/>
                <a:gd name="T79" fmla="*/ 2147483647 h 111"/>
                <a:gd name="T80" fmla="*/ 2147483647 w 152"/>
                <a:gd name="T81" fmla="*/ 2147483647 h 111"/>
                <a:gd name="T82" fmla="*/ 2147483647 w 152"/>
                <a:gd name="T83" fmla="*/ 2147483647 h 111"/>
                <a:gd name="T84" fmla="*/ 2147483647 w 152"/>
                <a:gd name="T85" fmla="*/ 2147483647 h 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2"/>
                <a:gd name="T130" fmla="*/ 0 h 111"/>
                <a:gd name="T131" fmla="*/ 152 w 152"/>
                <a:gd name="T132" fmla="*/ 111 h 1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2" h="111">
                  <a:moveTo>
                    <a:pt x="11" y="97"/>
                  </a:moveTo>
                  <a:lnTo>
                    <a:pt x="11" y="97"/>
                  </a:lnTo>
                  <a:lnTo>
                    <a:pt x="10" y="97"/>
                  </a:lnTo>
                  <a:lnTo>
                    <a:pt x="5" y="92"/>
                  </a:lnTo>
                  <a:lnTo>
                    <a:pt x="3" y="87"/>
                  </a:lnTo>
                  <a:lnTo>
                    <a:pt x="1" y="82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5" y="43"/>
                  </a:lnTo>
                  <a:lnTo>
                    <a:pt x="6" y="47"/>
                  </a:lnTo>
                  <a:lnTo>
                    <a:pt x="11" y="48"/>
                  </a:lnTo>
                  <a:lnTo>
                    <a:pt x="16" y="50"/>
                  </a:lnTo>
                  <a:lnTo>
                    <a:pt x="23" y="52"/>
                  </a:lnTo>
                  <a:lnTo>
                    <a:pt x="37" y="52"/>
                  </a:lnTo>
                  <a:lnTo>
                    <a:pt x="50" y="50"/>
                  </a:lnTo>
                  <a:lnTo>
                    <a:pt x="72" y="47"/>
                  </a:lnTo>
                  <a:lnTo>
                    <a:pt x="88" y="45"/>
                  </a:lnTo>
                  <a:lnTo>
                    <a:pt x="95" y="45"/>
                  </a:lnTo>
                  <a:lnTo>
                    <a:pt x="100" y="45"/>
                  </a:lnTo>
                  <a:lnTo>
                    <a:pt x="103" y="45"/>
                  </a:lnTo>
                  <a:lnTo>
                    <a:pt x="106" y="43"/>
                  </a:lnTo>
                  <a:lnTo>
                    <a:pt x="106" y="42"/>
                  </a:lnTo>
                  <a:lnTo>
                    <a:pt x="106" y="38"/>
                  </a:lnTo>
                  <a:lnTo>
                    <a:pt x="106" y="35"/>
                  </a:lnTo>
                  <a:lnTo>
                    <a:pt x="108" y="32"/>
                  </a:lnTo>
                  <a:lnTo>
                    <a:pt x="113" y="28"/>
                  </a:lnTo>
                  <a:lnTo>
                    <a:pt x="121" y="25"/>
                  </a:lnTo>
                  <a:lnTo>
                    <a:pt x="129" y="20"/>
                  </a:lnTo>
                  <a:lnTo>
                    <a:pt x="136" y="13"/>
                  </a:lnTo>
                  <a:lnTo>
                    <a:pt x="140" y="6"/>
                  </a:lnTo>
                  <a:lnTo>
                    <a:pt x="144" y="0"/>
                  </a:lnTo>
                  <a:lnTo>
                    <a:pt x="145" y="1"/>
                  </a:lnTo>
                  <a:lnTo>
                    <a:pt x="147" y="5"/>
                  </a:lnTo>
                  <a:lnTo>
                    <a:pt x="145" y="8"/>
                  </a:lnTo>
                  <a:lnTo>
                    <a:pt x="144" y="15"/>
                  </a:lnTo>
                  <a:lnTo>
                    <a:pt x="140" y="25"/>
                  </a:lnTo>
                  <a:lnTo>
                    <a:pt x="142" y="37"/>
                  </a:lnTo>
                  <a:lnTo>
                    <a:pt x="142" y="42"/>
                  </a:lnTo>
                  <a:lnTo>
                    <a:pt x="140" y="43"/>
                  </a:lnTo>
                  <a:lnTo>
                    <a:pt x="145" y="42"/>
                  </a:lnTo>
                  <a:lnTo>
                    <a:pt x="149" y="42"/>
                  </a:lnTo>
                  <a:lnTo>
                    <a:pt x="152" y="43"/>
                  </a:lnTo>
                  <a:lnTo>
                    <a:pt x="152" y="47"/>
                  </a:lnTo>
                  <a:lnTo>
                    <a:pt x="150" y="50"/>
                  </a:lnTo>
                  <a:lnTo>
                    <a:pt x="145" y="60"/>
                  </a:lnTo>
                  <a:lnTo>
                    <a:pt x="140" y="67"/>
                  </a:lnTo>
                  <a:lnTo>
                    <a:pt x="134" y="74"/>
                  </a:lnTo>
                  <a:lnTo>
                    <a:pt x="127" y="82"/>
                  </a:lnTo>
                  <a:lnTo>
                    <a:pt x="134" y="80"/>
                  </a:lnTo>
                  <a:lnTo>
                    <a:pt x="139" y="80"/>
                  </a:lnTo>
                  <a:lnTo>
                    <a:pt x="142" y="82"/>
                  </a:lnTo>
                  <a:lnTo>
                    <a:pt x="144" y="87"/>
                  </a:lnTo>
                  <a:lnTo>
                    <a:pt x="142" y="89"/>
                  </a:lnTo>
                  <a:lnTo>
                    <a:pt x="140" y="90"/>
                  </a:lnTo>
                  <a:lnTo>
                    <a:pt x="132" y="94"/>
                  </a:lnTo>
                  <a:lnTo>
                    <a:pt x="126" y="97"/>
                  </a:lnTo>
                  <a:lnTo>
                    <a:pt x="119" y="101"/>
                  </a:lnTo>
                  <a:lnTo>
                    <a:pt x="106" y="109"/>
                  </a:lnTo>
                  <a:lnTo>
                    <a:pt x="98" y="111"/>
                  </a:lnTo>
                  <a:lnTo>
                    <a:pt x="85" y="111"/>
                  </a:lnTo>
                  <a:lnTo>
                    <a:pt x="70" y="111"/>
                  </a:lnTo>
                  <a:lnTo>
                    <a:pt x="55" y="106"/>
                  </a:lnTo>
                  <a:lnTo>
                    <a:pt x="41" y="102"/>
                  </a:lnTo>
                  <a:lnTo>
                    <a:pt x="26" y="99"/>
                  </a:lnTo>
                  <a:lnTo>
                    <a:pt x="11" y="97"/>
                  </a:lnTo>
                  <a:close/>
                </a:path>
              </a:pathLst>
            </a:custGeom>
            <a:solidFill>
              <a:srgbClr val="E0B5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56" name="Freeform 51"/>
            <p:cNvSpPr>
              <a:spLocks/>
            </p:cNvSpPr>
            <p:nvPr/>
          </p:nvSpPr>
          <p:spPr bwMode="auto">
            <a:xfrm>
              <a:off x="5945188" y="2897188"/>
              <a:ext cx="77788" cy="125412"/>
            </a:xfrm>
            <a:custGeom>
              <a:avLst/>
              <a:gdLst>
                <a:gd name="T0" fmla="*/ 2147483647 w 49"/>
                <a:gd name="T1" fmla="*/ 0 h 79"/>
                <a:gd name="T2" fmla="*/ 2147483647 w 49"/>
                <a:gd name="T3" fmla="*/ 2147483647 h 79"/>
                <a:gd name="T4" fmla="*/ 2147483647 w 49"/>
                <a:gd name="T5" fmla="*/ 2147483647 h 79"/>
                <a:gd name="T6" fmla="*/ 2147483647 w 49"/>
                <a:gd name="T7" fmla="*/ 2147483647 h 79"/>
                <a:gd name="T8" fmla="*/ 2147483647 w 49"/>
                <a:gd name="T9" fmla="*/ 2147483647 h 79"/>
                <a:gd name="T10" fmla="*/ 2147483647 w 49"/>
                <a:gd name="T11" fmla="*/ 2147483647 h 79"/>
                <a:gd name="T12" fmla="*/ 2147483647 w 49"/>
                <a:gd name="T13" fmla="*/ 2147483647 h 79"/>
                <a:gd name="T14" fmla="*/ 2147483647 w 49"/>
                <a:gd name="T15" fmla="*/ 2147483647 h 79"/>
                <a:gd name="T16" fmla="*/ 2147483647 w 49"/>
                <a:gd name="T17" fmla="*/ 2147483647 h 79"/>
                <a:gd name="T18" fmla="*/ 2147483647 w 49"/>
                <a:gd name="T19" fmla="*/ 2147483647 h 79"/>
                <a:gd name="T20" fmla="*/ 2147483647 w 49"/>
                <a:gd name="T21" fmla="*/ 2147483647 h 79"/>
                <a:gd name="T22" fmla="*/ 2147483647 w 49"/>
                <a:gd name="T23" fmla="*/ 2147483647 h 79"/>
                <a:gd name="T24" fmla="*/ 2147483647 w 49"/>
                <a:gd name="T25" fmla="*/ 2147483647 h 79"/>
                <a:gd name="T26" fmla="*/ 2147483647 w 49"/>
                <a:gd name="T27" fmla="*/ 2147483647 h 79"/>
                <a:gd name="T28" fmla="*/ 0 w 49"/>
                <a:gd name="T29" fmla="*/ 2147483647 h 79"/>
                <a:gd name="T30" fmla="*/ 2147483647 w 49"/>
                <a:gd name="T31" fmla="*/ 2147483647 h 79"/>
                <a:gd name="T32" fmla="*/ 2147483647 w 49"/>
                <a:gd name="T33" fmla="*/ 2147483647 h 79"/>
                <a:gd name="T34" fmla="*/ 2147483647 w 49"/>
                <a:gd name="T35" fmla="*/ 2147483647 h 79"/>
                <a:gd name="T36" fmla="*/ 2147483647 w 49"/>
                <a:gd name="T37" fmla="*/ 2147483647 h 79"/>
                <a:gd name="T38" fmla="*/ 2147483647 w 49"/>
                <a:gd name="T39" fmla="*/ 2147483647 h 79"/>
                <a:gd name="T40" fmla="*/ 2147483647 w 49"/>
                <a:gd name="T41" fmla="*/ 2147483647 h 79"/>
                <a:gd name="T42" fmla="*/ 2147483647 w 49"/>
                <a:gd name="T43" fmla="*/ 2147483647 h 79"/>
                <a:gd name="T44" fmla="*/ 2147483647 w 49"/>
                <a:gd name="T45" fmla="*/ 2147483647 h 79"/>
                <a:gd name="T46" fmla="*/ 2147483647 w 49"/>
                <a:gd name="T47" fmla="*/ 2147483647 h 79"/>
                <a:gd name="T48" fmla="*/ 2147483647 w 49"/>
                <a:gd name="T49" fmla="*/ 2147483647 h 79"/>
                <a:gd name="T50" fmla="*/ 2147483647 w 49"/>
                <a:gd name="T51" fmla="*/ 2147483647 h 79"/>
                <a:gd name="T52" fmla="*/ 2147483647 w 49"/>
                <a:gd name="T53" fmla="*/ 2147483647 h 79"/>
                <a:gd name="T54" fmla="*/ 2147483647 w 49"/>
                <a:gd name="T55" fmla="*/ 2147483647 h 79"/>
                <a:gd name="T56" fmla="*/ 2147483647 w 49"/>
                <a:gd name="T57" fmla="*/ 2147483647 h 79"/>
                <a:gd name="T58" fmla="*/ 2147483647 w 49"/>
                <a:gd name="T59" fmla="*/ 2147483647 h 79"/>
                <a:gd name="T60" fmla="*/ 2147483647 w 49"/>
                <a:gd name="T61" fmla="*/ 2147483647 h 79"/>
                <a:gd name="T62" fmla="*/ 2147483647 w 49"/>
                <a:gd name="T63" fmla="*/ 2147483647 h 79"/>
                <a:gd name="T64" fmla="*/ 2147483647 w 49"/>
                <a:gd name="T65" fmla="*/ 2147483647 h 79"/>
                <a:gd name="T66" fmla="*/ 2147483647 w 49"/>
                <a:gd name="T67" fmla="*/ 2147483647 h 79"/>
                <a:gd name="T68" fmla="*/ 2147483647 w 49"/>
                <a:gd name="T69" fmla="*/ 2147483647 h 79"/>
                <a:gd name="T70" fmla="*/ 2147483647 w 49"/>
                <a:gd name="T71" fmla="*/ 2147483647 h 79"/>
                <a:gd name="T72" fmla="*/ 2147483647 w 49"/>
                <a:gd name="T73" fmla="*/ 2147483647 h 79"/>
                <a:gd name="T74" fmla="*/ 2147483647 w 49"/>
                <a:gd name="T75" fmla="*/ 2147483647 h 79"/>
                <a:gd name="T76" fmla="*/ 2147483647 w 49"/>
                <a:gd name="T77" fmla="*/ 2147483647 h 79"/>
                <a:gd name="T78" fmla="*/ 2147483647 w 49"/>
                <a:gd name="T79" fmla="*/ 2147483647 h 79"/>
                <a:gd name="T80" fmla="*/ 2147483647 w 49"/>
                <a:gd name="T81" fmla="*/ 0 h 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79"/>
                <a:gd name="T125" fmla="*/ 49 w 49"/>
                <a:gd name="T126" fmla="*/ 79 h 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79">
                  <a:moveTo>
                    <a:pt x="41" y="0"/>
                  </a:moveTo>
                  <a:lnTo>
                    <a:pt x="41" y="0"/>
                  </a:lnTo>
                  <a:lnTo>
                    <a:pt x="37" y="10"/>
                  </a:lnTo>
                  <a:lnTo>
                    <a:pt x="39" y="22"/>
                  </a:lnTo>
                  <a:lnTo>
                    <a:pt x="39" y="27"/>
                  </a:lnTo>
                  <a:lnTo>
                    <a:pt x="37" y="28"/>
                  </a:lnTo>
                  <a:lnTo>
                    <a:pt x="42" y="27"/>
                  </a:lnTo>
                  <a:lnTo>
                    <a:pt x="46" y="27"/>
                  </a:lnTo>
                  <a:lnTo>
                    <a:pt x="49" y="28"/>
                  </a:lnTo>
                  <a:lnTo>
                    <a:pt x="49" y="32"/>
                  </a:lnTo>
                  <a:lnTo>
                    <a:pt x="47" y="35"/>
                  </a:lnTo>
                  <a:lnTo>
                    <a:pt x="42" y="45"/>
                  </a:lnTo>
                  <a:lnTo>
                    <a:pt x="37" y="52"/>
                  </a:lnTo>
                  <a:lnTo>
                    <a:pt x="31" y="59"/>
                  </a:lnTo>
                  <a:lnTo>
                    <a:pt x="24" y="67"/>
                  </a:lnTo>
                  <a:lnTo>
                    <a:pt x="29" y="65"/>
                  </a:lnTo>
                  <a:lnTo>
                    <a:pt x="19" y="70"/>
                  </a:lnTo>
                  <a:lnTo>
                    <a:pt x="13" y="74"/>
                  </a:lnTo>
                  <a:lnTo>
                    <a:pt x="5" y="79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1" y="79"/>
                  </a:lnTo>
                  <a:lnTo>
                    <a:pt x="5" y="75"/>
                  </a:lnTo>
                  <a:lnTo>
                    <a:pt x="21" y="65"/>
                  </a:lnTo>
                  <a:lnTo>
                    <a:pt x="31" y="57"/>
                  </a:lnTo>
                  <a:lnTo>
                    <a:pt x="37" y="49"/>
                  </a:lnTo>
                  <a:lnTo>
                    <a:pt x="46" y="37"/>
                  </a:lnTo>
                  <a:lnTo>
                    <a:pt x="47" y="33"/>
                  </a:lnTo>
                  <a:lnTo>
                    <a:pt x="49" y="30"/>
                  </a:lnTo>
                  <a:lnTo>
                    <a:pt x="47" y="28"/>
                  </a:lnTo>
                  <a:lnTo>
                    <a:pt x="46" y="27"/>
                  </a:lnTo>
                  <a:lnTo>
                    <a:pt x="42" y="27"/>
                  </a:lnTo>
                  <a:lnTo>
                    <a:pt x="37" y="30"/>
                  </a:lnTo>
                  <a:lnTo>
                    <a:pt x="34" y="33"/>
                  </a:lnTo>
                  <a:lnTo>
                    <a:pt x="31" y="38"/>
                  </a:lnTo>
                  <a:lnTo>
                    <a:pt x="21" y="52"/>
                  </a:lnTo>
                  <a:lnTo>
                    <a:pt x="16" y="59"/>
                  </a:lnTo>
                  <a:lnTo>
                    <a:pt x="11" y="60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3" y="55"/>
                  </a:lnTo>
                  <a:lnTo>
                    <a:pt x="18" y="52"/>
                  </a:lnTo>
                  <a:lnTo>
                    <a:pt x="24" y="44"/>
                  </a:lnTo>
                  <a:lnTo>
                    <a:pt x="31" y="35"/>
                  </a:lnTo>
                  <a:lnTo>
                    <a:pt x="34" y="28"/>
                  </a:lnTo>
                  <a:lnTo>
                    <a:pt x="36" y="23"/>
                  </a:lnTo>
                  <a:lnTo>
                    <a:pt x="36" y="18"/>
                  </a:lnTo>
                  <a:lnTo>
                    <a:pt x="34" y="15"/>
                  </a:lnTo>
                  <a:lnTo>
                    <a:pt x="31" y="18"/>
                  </a:lnTo>
                  <a:lnTo>
                    <a:pt x="21" y="30"/>
                  </a:lnTo>
                  <a:lnTo>
                    <a:pt x="13" y="40"/>
                  </a:lnTo>
                  <a:lnTo>
                    <a:pt x="11" y="42"/>
                  </a:lnTo>
                  <a:lnTo>
                    <a:pt x="10" y="42"/>
                  </a:lnTo>
                  <a:lnTo>
                    <a:pt x="10" y="40"/>
                  </a:lnTo>
                  <a:lnTo>
                    <a:pt x="10" y="37"/>
                  </a:lnTo>
                  <a:lnTo>
                    <a:pt x="11" y="33"/>
                  </a:lnTo>
                  <a:lnTo>
                    <a:pt x="16" y="28"/>
                  </a:lnTo>
                  <a:lnTo>
                    <a:pt x="28" y="18"/>
                  </a:lnTo>
                  <a:lnTo>
                    <a:pt x="33" y="12"/>
                  </a:lnTo>
                  <a:lnTo>
                    <a:pt x="37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A275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57" name="Freeform 52"/>
            <p:cNvSpPr>
              <a:spLocks/>
            </p:cNvSpPr>
            <p:nvPr/>
          </p:nvSpPr>
          <p:spPr bwMode="auto">
            <a:xfrm>
              <a:off x="5946776" y="2862263"/>
              <a:ext cx="15875" cy="12700"/>
            </a:xfrm>
            <a:custGeom>
              <a:avLst/>
              <a:gdLst>
                <a:gd name="T0" fmla="*/ 2147483647 w 10"/>
                <a:gd name="T1" fmla="*/ 2147483647 h 8"/>
                <a:gd name="T2" fmla="*/ 2147483647 w 10"/>
                <a:gd name="T3" fmla="*/ 2147483647 h 8"/>
                <a:gd name="T4" fmla="*/ 2147483647 w 10"/>
                <a:gd name="T5" fmla="*/ 2147483647 h 8"/>
                <a:gd name="T6" fmla="*/ 2147483647 w 10"/>
                <a:gd name="T7" fmla="*/ 2147483647 h 8"/>
                <a:gd name="T8" fmla="*/ 2147483647 w 10"/>
                <a:gd name="T9" fmla="*/ 2147483647 h 8"/>
                <a:gd name="T10" fmla="*/ 2147483647 w 10"/>
                <a:gd name="T11" fmla="*/ 2147483647 h 8"/>
                <a:gd name="T12" fmla="*/ 2147483647 w 10"/>
                <a:gd name="T13" fmla="*/ 2147483647 h 8"/>
                <a:gd name="T14" fmla="*/ 2147483647 w 10"/>
                <a:gd name="T15" fmla="*/ 2147483647 h 8"/>
                <a:gd name="T16" fmla="*/ 2147483647 w 10"/>
                <a:gd name="T17" fmla="*/ 2147483647 h 8"/>
                <a:gd name="T18" fmla="*/ 0 w 10"/>
                <a:gd name="T19" fmla="*/ 2147483647 h 8"/>
                <a:gd name="T20" fmla="*/ 0 w 10"/>
                <a:gd name="T21" fmla="*/ 2147483647 h 8"/>
                <a:gd name="T22" fmla="*/ 0 w 10"/>
                <a:gd name="T23" fmla="*/ 2147483647 h 8"/>
                <a:gd name="T24" fmla="*/ 2147483647 w 10"/>
                <a:gd name="T25" fmla="*/ 2147483647 h 8"/>
                <a:gd name="T26" fmla="*/ 2147483647 w 10"/>
                <a:gd name="T27" fmla="*/ 2147483647 h 8"/>
                <a:gd name="T28" fmla="*/ 2147483647 w 10"/>
                <a:gd name="T29" fmla="*/ 2147483647 h 8"/>
                <a:gd name="T30" fmla="*/ 2147483647 w 10"/>
                <a:gd name="T31" fmla="*/ 0 h 8"/>
                <a:gd name="T32" fmla="*/ 2147483647 w 10"/>
                <a:gd name="T33" fmla="*/ 0 h 8"/>
                <a:gd name="T34" fmla="*/ 2147483647 w 10"/>
                <a:gd name="T35" fmla="*/ 2147483647 h 8"/>
                <a:gd name="T36" fmla="*/ 2147483647 w 10"/>
                <a:gd name="T37" fmla="*/ 2147483647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8"/>
                <a:gd name="T59" fmla="*/ 10 w 10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8">
                  <a:moveTo>
                    <a:pt x="10" y="2"/>
                  </a:moveTo>
                  <a:lnTo>
                    <a:pt x="10" y="2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A275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58" name="Freeform 53"/>
            <p:cNvSpPr>
              <a:spLocks/>
            </p:cNvSpPr>
            <p:nvPr/>
          </p:nvSpPr>
          <p:spPr bwMode="auto">
            <a:xfrm>
              <a:off x="5965826" y="2862263"/>
              <a:ext cx="7938" cy="15875"/>
            </a:xfrm>
            <a:custGeom>
              <a:avLst/>
              <a:gdLst>
                <a:gd name="T0" fmla="*/ 2147483647 w 5"/>
                <a:gd name="T1" fmla="*/ 2147483647 h 10"/>
                <a:gd name="T2" fmla="*/ 2147483647 w 5"/>
                <a:gd name="T3" fmla="*/ 2147483647 h 10"/>
                <a:gd name="T4" fmla="*/ 0 w 5"/>
                <a:gd name="T5" fmla="*/ 0 h 10"/>
                <a:gd name="T6" fmla="*/ 0 w 5"/>
                <a:gd name="T7" fmla="*/ 2147483647 h 10"/>
                <a:gd name="T8" fmla="*/ 0 w 5"/>
                <a:gd name="T9" fmla="*/ 2147483647 h 10"/>
                <a:gd name="T10" fmla="*/ 2147483647 w 5"/>
                <a:gd name="T11" fmla="*/ 2147483647 h 10"/>
                <a:gd name="T12" fmla="*/ 2147483647 w 5"/>
                <a:gd name="T13" fmla="*/ 2147483647 h 10"/>
                <a:gd name="T14" fmla="*/ 0 w 5"/>
                <a:gd name="T15" fmla="*/ 2147483647 h 10"/>
                <a:gd name="T16" fmla="*/ 0 w 5"/>
                <a:gd name="T17" fmla="*/ 2147483647 h 10"/>
                <a:gd name="T18" fmla="*/ 0 w 5"/>
                <a:gd name="T19" fmla="*/ 2147483647 h 10"/>
                <a:gd name="T20" fmla="*/ 2147483647 w 5"/>
                <a:gd name="T21" fmla="*/ 2147483647 h 10"/>
                <a:gd name="T22" fmla="*/ 2147483647 w 5"/>
                <a:gd name="T23" fmla="*/ 2147483647 h 10"/>
                <a:gd name="T24" fmla="*/ 2147483647 w 5"/>
                <a:gd name="T25" fmla="*/ 2147483647 h 10"/>
                <a:gd name="T26" fmla="*/ 2147483647 w 5"/>
                <a:gd name="T27" fmla="*/ 2147483647 h 10"/>
                <a:gd name="T28" fmla="*/ 2147483647 w 5"/>
                <a:gd name="T29" fmla="*/ 2147483647 h 10"/>
                <a:gd name="T30" fmla="*/ 2147483647 w 5"/>
                <a:gd name="T31" fmla="*/ 2147483647 h 10"/>
                <a:gd name="T32" fmla="*/ 2147483647 w 5"/>
                <a:gd name="T33" fmla="*/ 2147483647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10"/>
                <a:gd name="T53" fmla="*/ 5 w 5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10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3" y="8"/>
                  </a:lnTo>
                  <a:lnTo>
                    <a:pt x="5" y="7"/>
                  </a:lnTo>
                  <a:lnTo>
                    <a:pt x="5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6E8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59" name="Freeform 54"/>
            <p:cNvSpPr>
              <a:spLocks/>
            </p:cNvSpPr>
            <p:nvPr/>
          </p:nvSpPr>
          <p:spPr bwMode="auto">
            <a:xfrm>
              <a:off x="5918201" y="2886075"/>
              <a:ext cx="71438" cy="34925"/>
            </a:xfrm>
            <a:custGeom>
              <a:avLst/>
              <a:gdLst>
                <a:gd name="T0" fmla="*/ 2147483647 w 45"/>
                <a:gd name="T1" fmla="*/ 2147483647 h 22"/>
                <a:gd name="T2" fmla="*/ 2147483647 w 45"/>
                <a:gd name="T3" fmla="*/ 2147483647 h 22"/>
                <a:gd name="T4" fmla="*/ 2147483647 w 45"/>
                <a:gd name="T5" fmla="*/ 0 h 22"/>
                <a:gd name="T6" fmla="*/ 2147483647 w 45"/>
                <a:gd name="T7" fmla="*/ 0 h 22"/>
                <a:gd name="T8" fmla="*/ 2147483647 w 45"/>
                <a:gd name="T9" fmla="*/ 0 h 22"/>
                <a:gd name="T10" fmla="*/ 2147483647 w 45"/>
                <a:gd name="T11" fmla="*/ 2147483647 h 22"/>
                <a:gd name="T12" fmla="*/ 2147483647 w 45"/>
                <a:gd name="T13" fmla="*/ 2147483647 h 22"/>
                <a:gd name="T14" fmla="*/ 2147483647 w 45"/>
                <a:gd name="T15" fmla="*/ 2147483647 h 22"/>
                <a:gd name="T16" fmla="*/ 2147483647 w 45"/>
                <a:gd name="T17" fmla="*/ 2147483647 h 22"/>
                <a:gd name="T18" fmla="*/ 2147483647 w 45"/>
                <a:gd name="T19" fmla="*/ 2147483647 h 22"/>
                <a:gd name="T20" fmla="*/ 2147483647 w 45"/>
                <a:gd name="T21" fmla="*/ 2147483647 h 22"/>
                <a:gd name="T22" fmla="*/ 2147483647 w 45"/>
                <a:gd name="T23" fmla="*/ 2147483647 h 22"/>
                <a:gd name="T24" fmla="*/ 2147483647 w 45"/>
                <a:gd name="T25" fmla="*/ 2147483647 h 22"/>
                <a:gd name="T26" fmla="*/ 2147483647 w 45"/>
                <a:gd name="T27" fmla="*/ 2147483647 h 22"/>
                <a:gd name="T28" fmla="*/ 2147483647 w 45"/>
                <a:gd name="T29" fmla="*/ 2147483647 h 22"/>
                <a:gd name="T30" fmla="*/ 2147483647 w 45"/>
                <a:gd name="T31" fmla="*/ 2147483647 h 22"/>
                <a:gd name="T32" fmla="*/ 0 w 45"/>
                <a:gd name="T33" fmla="*/ 2147483647 h 22"/>
                <a:gd name="T34" fmla="*/ 0 w 45"/>
                <a:gd name="T35" fmla="*/ 2147483647 h 22"/>
                <a:gd name="T36" fmla="*/ 0 w 45"/>
                <a:gd name="T37" fmla="*/ 2147483647 h 22"/>
                <a:gd name="T38" fmla="*/ 2147483647 w 45"/>
                <a:gd name="T39" fmla="*/ 2147483647 h 22"/>
                <a:gd name="T40" fmla="*/ 2147483647 w 45"/>
                <a:gd name="T41" fmla="*/ 2147483647 h 22"/>
                <a:gd name="T42" fmla="*/ 2147483647 w 45"/>
                <a:gd name="T43" fmla="*/ 2147483647 h 22"/>
                <a:gd name="T44" fmla="*/ 2147483647 w 45"/>
                <a:gd name="T45" fmla="*/ 2147483647 h 22"/>
                <a:gd name="T46" fmla="*/ 2147483647 w 45"/>
                <a:gd name="T47" fmla="*/ 2147483647 h 22"/>
                <a:gd name="T48" fmla="*/ 2147483647 w 45"/>
                <a:gd name="T49" fmla="*/ 2147483647 h 22"/>
                <a:gd name="T50" fmla="*/ 2147483647 w 45"/>
                <a:gd name="T51" fmla="*/ 2147483647 h 22"/>
                <a:gd name="T52" fmla="*/ 2147483647 w 45"/>
                <a:gd name="T53" fmla="*/ 2147483647 h 22"/>
                <a:gd name="T54" fmla="*/ 2147483647 w 45"/>
                <a:gd name="T55" fmla="*/ 2147483647 h 2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"/>
                <a:gd name="T85" fmla="*/ 0 h 22"/>
                <a:gd name="T86" fmla="*/ 45 w 45"/>
                <a:gd name="T87" fmla="*/ 22 h 2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" h="22">
                  <a:moveTo>
                    <a:pt x="36" y="5"/>
                  </a:moveTo>
                  <a:lnTo>
                    <a:pt x="36" y="5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3" y="5"/>
                  </a:lnTo>
                  <a:lnTo>
                    <a:pt x="38" y="9"/>
                  </a:lnTo>
                  <a:lnTo>
                    <a:pt x="30" y="12"/>
                  </a:lnTo>
                  <a:lnTo>
                    <a:pt x="23" y="15"/>
                  </a:lnTo>
                  <a:lnTo>
                    <a:pt x="17" y="17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10" y="17"/>
                  </a:lnTo>
                  <a:lnTo>
                    <a:pt x="18" y="15"/>
                  </a:lnTo>
                  <a:lnTo>
                    <a:pt x="28" y="12"/>
                  </a:lnTo>
                  <a:lnTo>
                    <a:pt x="35" y="7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6E8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60" name="Freeform 55"/>
            <p:cNvSpPr>
              <a:spLocks/>
            </p:cNvSpPr>
            <p:nvPr/>
          </p:nvSpPr>
          <p:spPr bwMode="auto">
            <a:xfrm>
              <a:off x="5969001" y="2944813"/>
              <a:ext cx="22225" cy="26987"/>
            </a:xfrm>
            <a:custGeom>
              <a:avLst/>
              <a:gdLst>
                <a:gd name="T0" fmla="*/ 2147483647 w 14"/>
                <a:gd name="T1" fmla="*/ 2147483647 h 17"/>
                <a:gd name="T2" fmla="*/ 2147483647 w 14"/>
                <a:gd name="T3" fmla="*/ 2147483647 h 17"/>
                <a:gd name="T4" fmla="*/ 2147483647 w 14"/>
                <a:gd name="T5" fmla="*/ 2147483647 h 17"/>
                <a:gd name="T6" fmla="*/ 2147483647 w 14"/>
                <a:gd name="T7" fmla="*/ 2147483647 h 17"/>
                <a:gd name="T8" fmla="*/ 2147483647 w 14"/>
                <a:gd name="T9" fmla="*/ 2147483647 h 17"/>
                <a:gd name="T10" fmla="*/ 2147483647 w 14"/>
                <a:gd name="T11" fmla="*/ 2147483647 h 17"/>
                <a:gd name="T12" fmla="*/ 0 w 14"/>
                <a:gd name="T13" fmla="*/ 2147483647 h 17"/>
                <a:gd name="T14" fmla="*/ 0 w 14"/>
                <a:gd name="T15" fmla="*/ 2147483647 h 17"/>
                <a:gd name="T16" fmla="*/ 2147483647 w 14"/>
                <a:gd name="T17" fmla="*/ 2147483647 h 17"/>
                <a:gd name="T18" fmla="*/ 2147483647 w 14"/>
                <a:gd name="T19" fmla="*/ 2147483647 h 17"/>
                <a:gd name="T20" fmla="*/ 2147483647 w 14"/>
                <a:gd name="T21" fmla="*/ 2147483647 h 17"/>
                <a:gd name="T22" fmla="*/ 2147483647 w 14"/>
                <a:gd name="T23" fmla="*/ 0 h 17"/>
                <a:gd name="T24" fmla="*/ 2147483647 w 14"/>
                <a:gd name="T25" fmla="*/ 2147483647 h 17"/>
                <a:gd name="T26" fmla="*/ 2147483647 w 14"/>
                <a:gd name="T27" fmla="*/ 2147483647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7"/>
                <a:gd name="T44" fmla="*/ 14 w 14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7">
                  <a:moveTo>
                    <a:pt x="14" y="2"/>
                  </a:moveTo>
                  <a:lnTo>
                    <a:pt x="14" y="2"/>
                  </a:lnTo>
                  <a:lnTo>
                    <a:pt x="9" y="8"/>
                  </a:lnTo>
                  <a:lnTo>
                    <a:pt x="6" y="14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4" y="7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F1C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61" name="Freeform 56"/>
            <p:cNvSpPr>
              <a:spLocks/>
            </p:cNvSpPr>
            <p:nvPr/>
          </p:nvSpPr>
          <p:spPr bwMode="auto">
            <a:xfrm>
              <a:off x="5929313" y="2998788"/>
              <a:ext cx="15875" cy="7937"/>
            </a:xfrm>
            <a:custGeom>
              <a:avLst/>
              <a:gdLst>
                <a:gd name="T0" fmla="*/ 2147483647 w 10"/>
                <a:gd name="T1" fmla="*/ 0 h 5"/>
                <a:gd name="T2" fmla="*/ 2147483647 w 10"/>
                <a:gd name="T3" fmla="*/ 0 h 5"/>
                <a:gd name="T4" fmla="*/ 2147483647 w 10"/>
                <a:gd name="T5" fmla="*/ 2147483647 h 5"/>
                <a:gd name="T6" fmla="*/ 2147483647 w 10"/>
                <a:gd name="T7" fmla="*/ 2147483647 h 5"/>
                <a:gd name="T8" fmla="*/ 0 w 10"/>
                <a:gd name="T9" fmla="*/ 2147483647 h 5"/>
                <a:gd name="T10" fmla="*/ 2147483647 w 10"/>
                <a:gd name="T11" fmla="*/ 2147483647 h 5"/>
                <a:gd name="T12" fmla="*/ 2147483647 w 10"/>
                <a:gd name="T13" fmla="*/ 2147483647 h 5"/>
                <a:gd name="T14" fmla="*/ 2147483647 w 10"/>
                <a:gd name="T15" fmla="*/ 2147483647 h 5"/>
                <a:gd name="T16" fmla="*/ 2147483647 w 10"/>
                <a:gd name="T17" fmla="*/ 2147483647 h 5"/>
                <a:gd name="T18" fmla="*/ 2147483647 w 10"/>
                <a:gd name="T19" fmla="*/ 2147483647 h 5"/>
                <a:gd name="T20" fmla="*/ 2147483647 w 10"/>
                <a:gd name="T21" fmla="*/ 2147483647 h 5"/>
                <a:gd name="T22" fmla="*/ 2147483647 w 10"/>
                <a:gd name="T23" fmla="*/ 0 h 5"/>
                <a:gd name="T24" fmla="*/ 2147483647 w 10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5"/>
                <a:gd name="T41" fmla="*/ 10 w 10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5">
                  <a:moveTo>
                    <a:pt x="8" y="0"/>
                  </a:moveTo>
                  <a:lnTo>
                    <a:pt x="8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5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1C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62" name="Freeform 57"/>
            <p:cNvSpPr>
              <a:spLocks/>
            </p:cNvSpPr>
            <p:nvPr/>
          </p:nvSpPr>
          <p:spPr bwMode="auto">
            <a:xfrm>
              <a:off x="5954713" y="3011488"/>
              <a:ext cx="47625" cy="23812"/>
            </a:xfrm>
            <a:custGeom>
              <a:avLst/>
              <a:gdLst>
                <a:gd name="T0" fmla="*/ 2147483647 w 30"/>
                <a:gd name="T1" fmla="*/ 2147483647 h 15"/>
                <a:gd name="T2" fmla="*/ 2147483647 w 30"/>
                <a:gd name="T3" fmla="*/ 2147483647 h 15"/>
                <a:gd name="T4" fmla="*/ 2147483647 w 30"/>
                <a:gd name="T5" fmla="*/ 2147483647 h 15"/>
                <a:gd name="T6" fmla="*/ 2147483647 w 30"/>
                <a:gd name="T7" fmla="*/ 2147483647 h 15"/>
                <a:gd name="T8" fmla="*/ 2147483647 w 30"/>
                <a:gd name="T9" fmla="*/ 2147483647 h 15"/>
                <a:gd name="T10" fmla="*/ 2147483647 w 30"/>
                <a:gd name="T11" fmla="*/ 2147483647 h 15"/>
                <a:gd name="T12" fmla="*/ 2147483647 w 30"/>
                <a:gd name="T13" fmla="*/ 2147483647 h 15"/>
                <a:gd name="T14" fmla="*/ 2147483647 w 30"/>
                <a:gd name="T15" fmla="*/ 0 h 15"/>
                <a:gd name="T16" fmla="*/ 2147483647 w 30"/>
                <a:gd name="T17" fmla="*/ 0 h 15"/>
                <a:gd name="T18" fmla="*/ 2147483647 w 30"/>
                <a:gd name="T19" fmla="*/ 2147483647 h 15"/>
                <a:gd name="T20" fmla="*/ 2147483647 w 30"/>
                <a:gd name="T21" fmla="*/ 2147483647 h 15"/>
                <a:gd name="T22" fmla="*/ 2147483647 w 30"/>
                <a:gd name="T23" fmla="*/ 2147483647 h 15"/>
                <a:gd name="T24" fmla="*/ 2147483647 w 30"/>
                <a:gd name="T25" fmla="*/ 2147483647 h 15"/>
                <a:gd name="T26" fmla="*/ 2147483647 w 30"/>
                <a:gd name="T27" fmla="*/ 2147483647 h 15"/>
                <a:gd name="T28" fmla="*/ 0 w 30"/>
                <a:gd name="T29" fmla="*/ 2147483647 h 15"/>
                <a:gd name="T30" fmla="*/ 0 w 30"/>
                <a:gd name="T31" fmla="*/ 2147483647 h 15"/>
                <a:gd name="T32" fmla="*/ 2147483647 w 30"/>
                <a:gd name="T33" fmla="*/ 2147483647 h 15"/>
                <a:gd name="T34" fmla="*/ 2147483647 w 30"/>
                <a:gd name="T35" fmla="*/ 2147483647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15"/>
                <a:gd name="T56" fmla="*/ 30 w 30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15">
                  <a:moveTo>
                    <a:pt x="5" y="14"/>
                  </a:moveTo>
                  <a:lnTo>
                    <a:pt x="5" y="14"/>
                  </a:lnTo>
                  <a:lnTo>
                    <a:pt x="17" y="7"/>
                  </a:lnTo>
                  <a:lnTo>
                    <a:pt x="23" y="5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0" y="2"/>
                  </a:lnTo>
                  <a:lnTo>
                    <a:pt x="10" y="7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1C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63" name="Freeform 58"/>
            <p:cNvSpPr>
              <a:spLocks/>
            </p:cNvSpPr>
            <p:nvPr/>
          </p:nvSpPr>
          <p:spPr bwMode="auto">
            <a:xfrm>
              <a:off x="5832476" y="2870200"/>
              <a:ext cx="104775" cy="30162"/>
            </a:xfrm>
            <a:custGeom>
              <a:avLst/>
              <a:gdLst>
                <a:gd name="T0" fmla="*/ 2147483647 w 66"/>
                <a:gd name="T1" fmla="*/ 2147483647 h 19"/>
                <a:gd name="T2" fmla="*/ 2147483647 w 66"/>
                <a:gd name="T3" fmla="*/ 2147483647 h 19"/>
                <a:gd name="T4" fmla="*/ 2147483647 w 66"/>
                <a:gd name="T5" fmla="*/ 2147483647 h 19"/>
                <a:gd name="T6" fmla="*/ 2147483647 w 66"/>
                <a:gd name="T7" fmla="*/ 2147483647 h 19"/>
                <a:gd name="T8" fmla="*/ 2147483647 w 66"/>
                <a:gd name="T9" fmla="*/ 2147483647 h 19"/>
                <a:gd name="T10" fmla="*/ 2147483647 w 66"/>
                <a:gd name="T11" fmla="*/ 2147483647 h 19"/>
                <a:gd name="T12" fmla="*/ 2147483647 w 66"/>
                <a:gd name="T13" fmla="*/ 2147483647 h 19"/>
                <a:gd name="T14" fmla="*/ 2147483647 w 66"/>
                <a:gd name="T15" fmla="*/ 2147483647 h 19"/>
                <a:gd name="T16" fmla="*/ 2147483647 w 66"/>
                <a:gd name="T17" fmla="*/ 2147483647 h 19"/>
                <a:gd name="T18" fmla="*/ 2147483647 w 66"/>
                <a:gd name="T19" fmla="*/ 2147483647 h 19"/>
                <a:gd name="T20" fmla="*/ 2147483647 w 66"/>
                <a:gd name="T21" fmla="*/ 2147483647 h 19"/>
                <a:gd name="T22" fmla="*/ 2147483647 w 66"/>
                <a:gd name="T23" fmla="*/ 2147483647 h 19"/>
                <a:gd name="T24" fmla="*/ 0 w 66"/>
                <a:gd name="T25" fmla="*/ 2147483647 h 19"/>
                <a:gd name="T26" fmla="*/ 0 w 66"/>
                <a:gd name="T27" fmla="*/ 2147483647 h 19"/>
                <a:gd name="T28" fmla="*/ 2147483647 w 66"/>
                <a:gd name="T29" fmla="*/ 2147483647 h 19"/>
                <a:gd name="T30" fmla="*/ 2147483647 w 66"/>
                <a:gd name="T31" fmla="*/ 2147483647 h 19"/>
                <a:gd name="T32" fmla="*/ 2147483647 w 66"/>
                <a:gd name="T33" fmla="*/ 2147483647 h 19"/>
                <a:gd name="T34" fmla="*/ 2147483647 w 66"/>
                <a:gd name="T35" fmla="*/ 2147483647 h 19"/>
                <a:gd name="T36" fmla="*/ 2147483647 w 66"/>
                <a:gd name="T37" fmla="*/ 0 h 19"/>
                <a:gd name="T38" fmla="*/ 2147483647 w 66"/>
                <a:gd name="T39" fmla="*/ 0 h 19"/>
                <a:gd name="T40" fmla="*/ 2147483647 w 66"/>
                <a:gd name="T41" fmla="*/ 0 h 19"/>
                <a:gd name="T42" fmla="*/ 2147483647 w 66"/>
                <a:gd name="T43" fmla="*/ 2147483647 h 19"/>
                <a:gd name="T44" fmla="*/ 2147483647 w 66"/>
                <a:gd name="T45" fmla="*/ 2147483647 h 19"/>
                <a:gd name="T46" fmla="*/ 2147483647 w 66"/>
                <a:gd name="T47" fmla="*/ 2147483647 h 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19"/>
                <a:gd name="T74" fmla="*/ 66 w 66"/>
                <a:gd name="T75" fmla="*/ 19 h 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19">
                  <a:moveTo>
                    <a:pt x="66" y="3"/>
                  </a:moveTo>
                  <a:lnTo>
                    <a:pt x="66" y="3"/>
                  </a:lnTo>
                  <a:lnTo>
                    <a:pt x="64" y="5"/>
                  </a:lnTo>
                  <a:lnTo>
                    <a:pt x="58" y="7"/>
                  </a:lnTo>
                  <a:lnTo>
                    <a:pt x="40" y="7"/>
                  </a:lnTo>
                  <a:lnTo>
                    <a:pt x="30" y="7"/>
                  </a:lnTo>
                  <a:lnTo>
                    <a:pt x="23" y="8"/>
                  </a:lnTo>
                  <a:lnTo>
                    <a:pt x="14" y="13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22" y="2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66" y="3"/>
                  </a:lnTo>
                  <a:close/>
                </a:path>
              </a:pathLst>
            </a:custGeom>
            <a:solidFill>
              <a:srgbClr val="F6E8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64" name="Freeform 59"/>
            <p:cNvSpPr>
              <a:spLocks/>
            </p:cNvSpPr>
            <p:nvPr/>
          </p:nvSpPr>
          <p:spPr bwMode="auto">
            <a:xfrm>
              <a:off x="5783263" y="2998788"/>
              <a:ext cx="169863" cy="50800"/>
            </a:xfrm>
            <a:custGeom>
              <a:avLst/>
              <a:gdLst>
                <a:gd name="T0" fmla="*/ 2147483647 w 107"/>
                <a:gd name="T1" fmla="*/ 2147483647 h 32"/>
                <a:gd name="T2" fmla="*/ 2147483647 w 107"/>
                <a:gd name="T3" fmla="*/ 2147483647 h 32"/>
                <a:gd name="T4" fmla="*/ 2147483647 w 107"/>
                <a:gd name="T5" fmla="*/ 2147483647 h 32"/>
                <a:gd name="T6" fmla="*/ 2147483647 w 107"/>
                <a:gd name="T7" fmla="*/ 2147483647 h 32"/>
                <a:gd name="T8" fmla="*/ 0 w 107"/>
                <a:gd name="T9" fmla="*/ 2147483647 h 32"/>
                <a:gd name="T10" fmla="*/ 0 w 107"/>
                <a:gd name="T11" fmla="*/ 2147483647 h 32"/>
                <a:gd name="T12" fmla="*/ 0 w 107"/>
                <a:gd name="T13" fmla="*/ 0 h 32"/>
                <a:gd name="T14" fmla="*/ 0 w 107"/>
                <a:gd name="T15" fmla="*/ 0 h 32"/>
                <a:gd name="T16" fmla="*/ 2147483647 w 107"/>
                <a:gd name="T17" fmla="*/ 2147483647 h 32"/>
                <a:gd name="T18" fmla="*/ 2147483647 w 107"/>
                <a:gd name="T19" fmla="*/ 2147483647 h 32"/>
                <a:gd name="T20" fmla="*/ 2147483647 w 107"/>
                <a:gd name="T21" fmla="*/ 2147483647 h 32"/>
                <a:gd name="T22" fmla="*/ 2147483647 w 107"/>
                <a:gd name="T23" fmla="*/ 2147483647 h 32"/>
                <a:gd name="T24" fmla="*/ 2147483647 w 107"/>
                <a:gd name="T25" fmla="*/ 2147483647 h 32"/>
                <a:gd name="T26" fmla="*/ 2147483647 w 107"/>
                <a:gd name="T27" fmla="*/ 2147483647 h 32"/>
                <a:gd name="T28" fmla="*/ 2147483647 w 107"/>
                <a:gd name="T29" fmla="*/ 2147483647 h 32"/>
                <a:gd name="T30" fmla="*/ 2147483647 w 107"/>
                <a:gd name="T31" fmla="*/ 2147483647 h 32"/>
                <a:gd name="T32" fmla="*/ 2147483647 w 107"/>
                <a:gd name="T33" fmla="*/ 2147483647 h 32"/>
                <a:gd name="T34" fmla="*/ 2147483647 w 107"/>
                <a:gd name="T35" fmla="*/ 2147483647 h 32"/>
                <a:gd name="T36" fmla="*/ 2147483647 w 107"/>
                <a:gd name="T37" fmla="*/ 2147483647 h 32"/>
                <a:gd name="T38" fmla="*/ 2147483647 w 107"/>
                <a:gd name="T39" fmla="*/ 2147483647 h 32"/>
                <a:gd name="T40" fmla="*/ 2147483647 w 107"/>
                <a:gd name="T41" fmla="*/ 2147483647 h 32"/>
                <a:gd name="T42" fmla="*/ 2147483647 w 107"/>
                <a:gd name="T43" fmla="*/ 2147483647 h 32"/>
                <a:gd name="T44" fmla="*/ 2147483647 w 107"/>
                <a:gd name="T45" fmla="*/ 2147483647 h 32"/>
                <a:gd name="T46" fmla="*/ 2147483647 w 107"/>
                <a:gd name="T47" fmla="*/ 2147483647 h 32"/>
                <a:gd name="T48" fmla="*/ 2147483647 w 107"/>
                <a:gd name="T49" fmla="*/ 2147483647 h 32"/>
                <a:gd name="T50" fmla="*/ 2147483647 w 107"/>
                <a:gd name="T51" fmla="*/ 2147483647 h 32"/>
                <a:gd name="T52" fmla="*/ 2147483647 w 107"/>
                <a:gd name="T53" fmla="*/ 2147483647 h 32"/>
                <a:gd name="T54" fmla="*/ 2147483647 w 107"/>
                <a:gd name="T55" fmla="*/ 2147483647 h 32"/>
                <a:gd name="T56" fmla="*/ 2147483647 w 107"/>
                <a:gd name="T57" fmla="*/ 2147483647 h 32"/>
                <a:gd name="T58" fmla="*/ 2147483647 w 107"/>
                <a:gd name="T59" fmla="*/ 2147483647 h 32"/>
                <a:gd name="T60" fmla="*/ 2147483647 w 107"/>
                <a:gd name="T61" fmla="*/ 2147483647 h 32"/>
                <a:gd name="T62" fmla="*/ 2147483647 w 107"/>
                <a:gd name="T63" fmla="*/ 2147483647 h 32"/>
                <a:gd name="T64" fmla="*/ 2147483647 w 107"/>
                <a:gd name="T65" fmla="*/ 2147483647 h 32"/>
                <a:gd name="T66" fmla="*/ 2147483647 w 107"/>
                <a:gd name="T67" fmla="*/ 2147483647 h 32"/>
                <a:gd name="T68" fmla="*/ 2147483647 w 107"/>
                <a:gd name="T69" fmla="*/ 2147483647 h 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7"/>
                <a:gd name="T106" fmla="*/ 0 h 32"/>
                <a:gd name="T107" fmla="*/ 107 w 107"/>
                <a:gd name="T108" fmla="*/ 32 h 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7" h="32">
                  <a:moveTo>
                    <a:pt x="10" y="18"/>
                  </a:moveTo>
                  <a:lnTo>
                    <a:pt x="10" y="18"/>
                  </a:lnTo>
                  <a:lnTo>
                    <a:pt x="7" y="17"/>
                  </a:lnTo>
                  <a:lnTo>
                    <a:pt x="4" y="1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4" y="6"/>
                  </a:lnTo>
                  <a:lnTo>
                    <a:pt x="9" y="11"/>
                  </a:lnTo>
                  <a:lnTo>
                    <a:pt x="12" y="13"/>
                  </a:lnTo>
                  <a:lnTo>
                    <a:pt x="15" y="15"/>
                  </a:lnTo>
                  <a:lnTo>
                    <a:pt x="25" y="17"/>
                  </a:lnTo>
                  <a:lnTo>
                    <a:pt x="33" y="17"/>
                  </a:lnTo>
                  <a:lnTo>
                    <a:pt x="41" y="17"/>
                  </a:lnTo>
                  <a:lnTo>
                    <a:pt x="53" y="20"/>
                  </a:lnTo>
                  <a:lnTo>
                    <a:pt x="66" y="25"/>
                  </a:lnTo>
                  <a:lnTo>
                    <a:pt x="81" y="30"/>
                  </a:lnTo>
                  <a:lnTo>
                    <a:pt x="94" y="30"/>
                  </a:lnTo>
                  <a:lnTo>
                    <a:pt x="107" y="28"/>
                  </a:lnTo>
                  <a:lnTo>
                    <a:pt x="105" y="30"/>
                  </a:lnTo>
                  <a:lnTo>
                    <a:pt x="97" y="32"/>
                  </a:lnTo>
                  <a:lnTo>
                    <a:pt x="84" y="32"/>
                  </a:lnTo>
                  <a:lnTo>
                    <a:pt x="69" y="32"/>
                  </a:lnTo>
                  <a:lnTo>
                    <a:pt x="54" y="27"/>
                  </a:lnTo>
                  <a:lnTo>
                    <a:pt x="40" y="23"/>
                  </a:lnTo>
                  <a:lnTo>
                    <a:pt x="25" y="20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A275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65" name="Freeform 60"/>
            <p:cNvSpPr>
              <a:spLocks noEditPoints="1"/>
            </p:cNvSpPr>
            <p:nvPr/>
          </p:nvSpPr>
          <p:spPr bwMode="auto">
            <a:xfrm>
              <a:off x="6116638" y="2286000"/>
              <a:ext cx="395288" cy="63500"/>
            </a:xfrm>
            <a:custGeom>
              <a:avLst/>
              <a:gdLst>
                <a:gd name="T0" fmla="*/ 2147483647 w 249"/>
                <a:gd name="T1" fmla="*/ 2147483647 h 40"/>
                <a:gd name="T2" fmla="*/ 2147483647 w 249"/>
                <a:gd name="T3" fmla="*/ 2147483647 h 40"/>
                <a:gd name="T4" fmla="*/ 2147483647 w 249"/>
                <a:gd name="T5" fmla="*/ 2147483647 h 40"/>
                <a:gd name="T6" fmla="*/ 2147483647 w 249"/>
                <a:gd name="T7" fmla="*/ 2147483647 h 40"/>
                <a:gd name="T8" fmla="*/ 2147483647 w 249"/>
                <a:gd name="T9" fmla="*/ 2147483647 h 40"/>
                <a:gd name="T10" fmla="*/ 2147483647 w 249"/>
                <a:gd name="T11" fmla="*/ 2147483647 h 40"/>
                <a:gd name="T12" fmla="*/ 2147483647 w 249"/>
                <a:gd name="T13" fmla="*/ 2147483647 h 40"/>
                <a:gd name="T14" fmla="*/ 2147483647 w 249"/>
                <a:gd name="T15" fmla="*/ 2147483647 h 40"/>
                <a:gd name="T16" fmla="*/ 2147483647 w 249"/>
                <a:gd name="T17" fmla="*/ 2147483647 h 40"/>
                <a:gd name="T18" fmla="*/ 2147483647 w 249"/>
                <a:gd name="T19" fmla="*/ 2147483647 h 40"/>
                <a:gd name="T20" fmla="*/ 2147483647 w 249"/>
                <a:gd name="T21" fmla="*/ 2147483647 h 40"/>
                <a:gd name="T22" fmla="*/ 2147483647 w 249"/>
                <a:gd name="T23" fmla="*/ 2147483647 h 40"/>
                <a:gd name="T24" fmla="*/ 2147483647 w 249"/>
                <a:gd name="T25" fmla="*/ 2147483647 h 40"/>
                <a:gd name="T26" fmla="*/ 2147483647 w 249"/>
                <a:gd name="T27" fmla="*/ 2147483647 h 40"/>
                <a:gd name="T28" fmla="*/ 2147483647 w 249"/>
                <a:gd name="T29" fmla="*/ 2147483647 h 40"/>
                <a:gd name="T30" fmla="*/ 2147483647 w 249"/>
                <a:gd name="T31" fmla="*/ 2147483647 h 40"/>
                <a:gd name="T32" fmla="*/ 2147483647 w 249"/>
                <a:gd name="T33" fmla="*/ 2147483647 h 40"/>
                <a:gd name="T34" fmla="*/ 2147483647 w 249"/>
                <a:gd name="T35" fmla="*/ 2147483647 h 40"/>
                <a:gd name="T36" fmla="*/ 2147483647 w 249"/>
                <a:gd name="T37" fmla="*/ 2147483647 h 40"/>
                <a:gd name="T38" fmla="*/ 2147483647 w 249"/>
                <a:gd name="T39" fmla="*/ 2147483647 h 40"/>
                <a:gd name="T40" fmla="*/ 2147483647 w 249"/>
                <a:gd name="T41" fmla="*/ 2147483647 h 40"/>
                <a:gd name="T42" fmla="*/ 2147483647 w 249"/>
                <a:gd name="T43" fmla="*/ 2147483647 h 40"/>
                <a:gd name="T44" fmla="*/ 2147483647 w 249"/>
                <a:gd name="T45" fmla="*/ 2147483647 h 40"/>
                <a:gd name="T46" fmla="*/ 2147483647 w 249"/>
                <a:gd name="T47" fmla="*/ 2147483647 h 40"/>
                <a:gd name="T48" fmla="*/ 2147483647 w 249"/>
                <a:gd name="T49" fmla="*/ 2147483647 h 40"/>
                <a:gd name="T50" fmla="*/ 2147483647 w 249"/>
                <a:gd name="T51" fmla="*/ 2147483647 h 40"/>
                <a:gd name="T52" fmla="*/ 2147483647 w 249"/>
                <a:gd name="T53" fmla="*/ 2147483647 h 40"/>
                <a:gd name="T54" fmla="*/ 2147483647 w 249"/>
                <a:gd name="T55" fmla="*/ 2147483647 h 40"/>
                <a:gd name="T56" fmla="*/ 2147483647 w 249"/>
                <a:gd name="T57" fmla="*/ 2147483647 h 40"/>
                <a:gd name="T58" fmla="*/ 2147483647 w 249"/>
                <a:gd name="T59" fmla="*/ 2147483647 h 40"/>
                <a:gd name="T60" fmla="*/ 2147483647 w 249"/>
                <a:gd name="T61" fmla="*/ 2147483647 h 40"/>
                <a:gd name="T62" fmla="*/ 2147483647 w 249"/>
                <a:gd name="T63" fmla="*/ 2147483647 h 40"/>
                <a:gd name="T64" fmla="*/ 2147483647 w 249"/>
                <a:gd name="T65" fmla="*/ 2147483647 h 40"/>
                <a:gd name="T66" fmla="*/ 2147483647 w 249"/>
                <a:gd name="T67" fmla="*/ 2147483647 h 40"/>
                <a:gd name="T68" fmla="*/ 2147483647 w 249"/>
                <a:gd name="T69" fmla="*/ 2147483647 h 40"/>
                <a:gd name="T70" fmla="*/ 2147483647 w 249"/>
                <a:gd name="T71" fmla="*/ 2147483647 h 40"/>
                <a:gd name="T72" fmla="*/ 2147483647 w 249"/>
                <a:gd name="T73" fmla="*/ 2147483647 h 40"/>
                <a:gd name="T74" fmla="*/ 2147483647 w 249"/>
                <a:gd name="T75" fmla="*/ 2147483647 h 40"/>
                <a:gd name="T76" fmla="*/ 2147483647 w 249"/>
                <a:gd name="T77" fmla="*/ 2147483647 h 40"/>
                <a:gd name="T78" fmla="*/ 2147483647 w 249"/>
                <a:gd name="T79" fmla="*/ 2147483647 h 40"/>
                <a:gd name="T80" fmla="*/ 2147483647 w 249"/>
                <a:gd name="T81" fmla="*/ 2147483647 h 40"/>
                <a:gd name="T82" fmla="*/ 0 w 249"/>
                <a:gd name="T83" fmla="*/ 0 h 40"/>
                <a:gd name="T84" fmla="*/ 2147483647 w 249"/>
                <a:gd name="T85" fmla="*/ 2147483647 h 40"/>
                <a:gd name="T86" fmla="*/ 2147483647 w 249"/>
                <a:gd name="T87" fmla="*/ 2147483647 h 40"/>
                <a:gd name="T88" fmla="*/ 2147483647 w 249"/>
                <a:gd name="T89" fmla="*/ 2147483647 h 40"/>
                <a:gd name="T90" fmla="*/ 2147483647 w 249"/>
                <a:gd name="T91" fmla="*/ 2147483647 h 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9"/>
                <a:gd name="T139" fmla="*/ 0 h 40"/>
                <a:gd name="T140" fmla="*/ 249 w 249"/>
                <a:gd name="T141" fmla="*/ 40 h 4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9" h="40">
                  <a:moveTo>
                    <a:pt x="249" y="18"/>
                  </a:moveTo>
                  <a:lnTo>
                    <a:pt x="249" y="18"/>
                  </a:lnTo>
                  <a:close/>
                  <a:moveTo>
                    <a:pt x="249" y="18"/>
                  </a:moveTo>
                  <a:lnTo>
                    <a:pt x="249" y="18"/>
                  </a:lnTo>
                  <a:lnTo>
                    <a:pt x="186" y="17"/>
                  </a:lnTo>
                  <a:lnTo>
                    <a:pt x="160" y="18"/>
                  </a:lnTo>
                  <a:lnTo>
                    <a:pt x="150" y="20"/>
                  </a:lnTo>
                  <a:lnTo>
                    <a:pt x="142" y="24"/>
                  </a:lnTo>
                  <a:lnTo>
                    <a:pt x="137" y="25"/>
                  </a:lnTo>
                  <a:lnTo>
                    <a:pt x="132" y="25"/>
                  </a:lnTo>
                  <a:lnTo>
                    <a:pt x="132" y="27"/>
                  </a:lnTo>
                  <a:lnTo>
                    <a:pt x="136" y="29"/>
                  </a:lnTo>
                  <a:lnTo>
                    <a:pt x="137" y="30"/>
                  </a:lnTo>
                  <a:lnTo>
                    <a:pt x="141" y="32"/>
                  </a:lnTo>
                  <a:lnTo>
                    <a:pt x="144" y="29"/>
                  </a:lnTo>
                  <a:lnTo>
                    <a:pt x="147" y="27"/>
                  </a:lnTo>
                  <a:lnTo>
                    <a:pt x="152" y="25"/>
                  </a:lnTo>
                  <a:lnTo>
                    <a:pt x="163" y="22"/>
                  </a:lnTo>
                  <a:lnTo>
                    <a:pt x="203" y="18"/>
                  </a:lnTo>
                  <a:lnTo>
                    <a:pt x="249" y="18"/>
                  </a:lnTo>
                  <a:close/>
                  <a:moveTo>
                    <a:pt x="129" y="25"/>
                  </a:moveTo>
                  <a:lnTo>
                    <a:pt x="129" y="25"/>
                  </a:lnTo>
                  <a:lnTo>
                    <a:pt x="126" y="25"/>
                  </a:lnTo>
                  <a:lnTo>
                    <a:pt x="124" y="27"/>
                  </a:lnTo>
                  <a:lnTo>
                    <a:pt x="123" y="29"/>
                  </a:lnTo>
                  <a:lnTo>
                    <a:pt x="121" y="29"/>
                  </a:lnTo>
                  <a:lnTo>
                    <a:pt x="118" y="27"/>
                  </a:lnTo>
                  <a:lnTo>
                    <a:pt x="114" y="24"/>
                  </a:lnTo>
                  <a:lnTo>
                    <a:pt x="113" y="24"/>
                  </a:lnTo>
                  <a:lnTo>
                    <a:pt x="111" y="25"/>
                  </a:lnTo>
                  <a:lnTo>
                    <a:pt x="108" y="25"/>
                  </a:lnTo>
                  <a:lnTo>
                    <a:pt x="105" y="24"/>
                  </a:lnTo>
                  <a:lnTo>
                    <a:pt x="103" y="22"/>
                  </a:lnTo>
                  <a:lnTo>
                    <a:pt x="100" y="24"/>
                  </a:lnTo>
                  <a:lnTo>
                    <a:pt x="96" y="24"/>
                  </a:lnTo>
                  <a:lnTo>
                    <a:pt x="95" y="24"/>
                  </a:lnTo>
                  <a:lnTo>
                    <a:pt x="91" y="24"/>
                  </a:lnTo>
                  <a:lnTo>
                    <a:pt x="87" y="22"/>
                  </a:lnTo>
                  <a:lnTo>
                    <a:pt x="83" y="22"/>
                  </a:lnTo>
                  <a:lnTo>
                    <a:pt x="82" y="22"/>
                  </a:lnTo>
                  <a:lnTo>
                    <a:pt x="80" y="22"/>
                  </a:lnTo>
                  <a:lnTo>
                    <a:pt x="77" y="18"/>
                  </a:lnTo>
                  <a:lnTo>
                    <a:pt x="72" y="17"/>
                  </a:lnTo>
                  <a:lnTo>
                    <a:pt x="70" y="15"/>
                  </a:lnTo>
                  <a:lnTo>
                    <a:pt x="67" y="17"/>
                  </a:lnTo>
                  <a:lnTo>
                    <a:pt x="59" y="20"/>
                  </a:lnTo>
                  <a:lnTo>
                    <a:pt x="55" y="20"/>
                  </a:lnTo>
                  <a:lnTo>
                    <a:pt x="51" y="17"/>
                  </a:lnTo>
                  <a:lnTo>
                    <a:pt x="47" y="13"/>
                  </a:lnTo>
                  <a:lnTo>
                    <a:pt x="42" y="10"/>
                  </a:lnTo>
                  <a:lnTo>
                    <a:pt x="47" y="15"/>
                  </a:lnTo>
                  <a:lnTo>
                    <a:pt x="51" y="22"/>
                  </a:lnTo>
                  <a:lnTo>
                    <a:pt x="54" y="35"/>
                  </a:lnTo>
                  <a:lnTo>
                    <a:pt x="55" y="39"/>
                  </a:lnTo>
                  <a:lnTo>
                    <a:pt x="59" y="40"/>
                  </a:lnTo>
                  <a:lnTo>
                    <a:pt x="60" y="40"/>
                  </a:lnTo>
                  <a:lnTo>
                    <a:pt x="60" y="39"/>
                  </a:lnTo>
                  <a:lnTo>
                    <a:pt x="64" y="32"/>
                  </a:lnTo>
                  <a:lnTo>
                    <a:pt x="65" y="22"/>
                  </a:lnTo>
                  <a:lnTo>
                    <a:pt x="67" y="18"/>
                  </a:lnTo>
                  <a:lnTo>
                    <a:pt x="69" y="17"/>
                  </a:lnTo>
                  <a:lnTo>
                    <a:pt x="70" y="18"/>
                  </a:lnTo>
                  <a:lnTo>
                    <a:pt x="73" y="20"/>
                  </a:lnTo>
                  <a:lnTo>
                    <a:pt x="78" y="27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83" y="29"/>
                  </a:lnTo>
                  <a:lnTo>
                    <a:pt x="85" y="25"/>
                  </a:lnTo>
                  <a:lnTo>
                    <a:pt x="85" y="24"/>
                  </a:lnTo>
                  <a:lnTo>
                    <a:pt x="88" y="24"/>
                  </a:lnTo>
                  <a:lnTo>
                    <a:pt x="91" y="25"/>
                  </a:lnTo>
                  <a:lnTo>
                    <a:pt x="93" y="29"/>
                  </a:lnTo>
                  <a:lnTo>
                    <a:pt x="95" y="30"/>
                  </a:lnTo>
                  <a:lnTo>
                    <a:pt x="98" y="30"/>
                  </a:lnTo>
                  <a:lnTo>
                    <a:pt x="98" y="29"/>
                  </a:lnTo>
                  <a:lnTo>
                    <a:pt x="100" y="27"/>
                  </a:lnTo>
                  <a:lnTo>
                    <a:pt x="100" y="25"/>
                  </a:lnTo>
                  <a:lnTo>
                    <a:pt x="101" y="25"/>
                  </a:lnTo>
                  <a:lnTo>
                    <a:pt x="105" y="27"/>
                  </a:lnTo>
                  <a:lnTo>
                    <a:pt x="106" y="30"/>
                  </a:lnTo>
                  <a:lnTo>
                    <a:pt x="108" y="32"/>
                  </a:lnTo>
                  <a:lnTo>
                    <a:pt x="111" y="34"/>
                  </a:lnTo>
                  <a:lnTo>
                    <a:pt x="113" y="32"/>
                  </a:lnTo>
                  <a:lnTo>
                    <a:pt x="113" y="30"/>
                  </a:lnTo>
                  <a:lnTo>
                    <a:pt x="114" y="29"/>
                  </a:lnTo>
                  <a:lnTo>
                    <a:pt x="116" y="29"/>
                  </a:lnTo>
                  <a:lnTo>
                    <a:pt x="119" y="32"/>
                  </a:lnTo>
                  <a:lnTo>
                    <a:pt x="121" y="35"/>
                  </a:lnTo>
                  <a:lnTo>
                    <a:pt x="123" y="37"/>
                  </a:lnTo>
                  <a:lnTo>
                    <a:pt x="123" y="35"/>
                  </a:lnTo>
                  <a:lnTo>
                    <a:pt x="126" y="30"/>
                  </a:lnTo>
                  <a:lnTo>
                    <a:pt x="129" y="25"/>
                  </a:lnTo>
                  <a:close/>
                  <a:moveTo>
                    <a:pt x="19" y="8"/>
                  </a:moveTo>
                  <a:lnTo>
                    <a:pt x="19" y="8"/>
                  </a:lnTo>
                  <a:lnTo>
                    <a:pt x="16" y="8"/>
                  </a:lnTo>
                  <a:lnTo>
                    <a:pt x="10" y="5"/>
                  </a:lnTo>
                  <a:lnTo>
                    <a:pt x="0" y="0"/>
                  </a:lnTo>
                  <a:lnTo>
                    <a:pt x="8" y="7"/>
                  </a:lnTo>
                  <a:lnTo>
                    <a:pt x="15" y="12"/>
                  </a:lnTo>
                  <a:lnTo>
                    <a:pt x="16" y="17"/>
                  </a:lnTo>
                  <a:lnTo>
                    <a:pt x="18" y="20"/>
                  </a:lnTo>
                  <a:lnTo>
                    <a:pt x="19" y="25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4" y="24"/>
                  </a:lnTo>
                  <a:lnTo>
                    <a:pt x="23" y="18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6B80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66" name="Freeform 61"/>
            <p:cNvSpPr>
              <a:spLocks/>
            </p:cNvSpPr>
            <p:nvPr/>
          </p:nvSpPr>
          <p:spPr bwMode="auto">
            <a:xfrm>
              <a:off x="5807076" y="2173288"/>
              <a:ext cx="119063" cy="209550"/>
            </a:xfrm>
            <a:custGeom>
              <a:avLst/>
              <a:gdLst>
                <a:gd name="T0" fmla="*/ 2147483647 w 75"/>
                <a:gd name="T1" fmla="*/ 2147483647 h 132"/>
                <a:gd name="T2" fmla="*/ 2147483647 w 75"/>
                <a:gd name="T3" fmla="*/ 2147483647 h 132"/>
                <a:gd name="T4" fmla="*/ 2147483647 w 75"/>
                <a:gd name="T5" fmla="*/ 2147483647 h 132"/>
                <a:gd name="T6" fmla="*/ 2147483647 w 75"/>
                <a:gd name="T7" fmla="*/ 2147483647 h 132"/>
                <a:gd name="T8" fmla="*/ 2147483647 w 75"/>
                <a:gd name="T9" fmla="*/ 2147483647 h 132"/>
                <a:gd name="T10" fmla="*/ 2147483647 w 75"/>
                <a:gd name="T11" fmla="*/ 2147483647 h 132"/>
                <a:gd name="T12" fmla="*/ 2147483647 w 75"/>
                <a:gd name="T13" fmla="*/ 2147483647 h 132"/>
                <a:gd name="T14" fmla="*/ 2147483647 w 75"/>
                <a:gd name="T15" fmla="*/ 2147483647 h 132"/>
                <a:gd name="T16" fmla="*/ 2147483647 w 75"/>
                <a:gd name="T17" fmla="*/ 2147483647 h 132"/>
                <a:gd name="T18" fmla="*/ 2147483647 w 75"/>
                <a:gd name="T19" fmla="*/ 2147483647 h 132"/>
                <a:gd name="T20" fmla="*/ 2147483647 w 75"/>
                <a:gd name="T21" fmla="*/ 2147483647 h 132"/>
                <a:gd name="T22" fmla="*/ 2147483647 w 75"/>
                <a:gd name="T23" fmla="*/ 2147483647 h 132"/>
                <a:gd name="T24" fmla="*/ 2147483647 w 75"/>
                <a:gd name="T25" fmla="*/ 2147483647 h 132"/>
                <a:gd name="T26" fmla="*/ 2147483647 w 75"/>
                <a:gd name="T27" fmla="*/ 2147483647 h 132"/>
                <a:gd name="T28" fmla="*/ 2147483647 w 75"/>
                <a:gd name="T29" fmla="*/ 2147483647 h 132"/>
                <a:gd name="T30" fmla="*/ 2147483647 w 75"/>
                <a:gd name="T31" fmla="*/ 2147483647 h 132"/>
                <a:gd name="T32" fmla="*/ 2147483647 w 75"/>
                <a:gd name="T33" fmla="*/ 2147483647 h 132"/>
                <a:gd name="T34" fmla="*/ 2147483647 w 75"/>
                <a:gd name="T35" fmla="*/ 2147483647 h 132"/>
                <a:gd name="T36" fmla="*/ 2147483647 w 75"/>
                <a:gd name="T37" fmla="*/ 2147483647 h 132"/>
                <a:gd name="T38" fmla="*/ 2147483647 w 75"/>
                <a:gd name="T39" fmla="*/ 2147483647 h 132"/>
                <a:gd name="T40" fmla="*/ 2147483647 w 75"/>
                <a:gd name="T41" fmla="*/ 2147483647 h 132"/>
                <a:gd name="T42" fmla="*/ 2147483647 w 75"/>
                <a:gd name="T43" fmla="*/ 2147483647 h 132"/>
                <a:gd name="T44" fmla="*/ 2147483647 w 75"/>
                <a:gd name="T45" fmla="*/ 2147483647 h 132"/>
                <a:gd name="T46" fmla="*/ 2147483647 w 75"/>
                <a:gd name="T47" fmla="*/ 2147483647 h 132"/>
                <a:gd name="T48" fmla="*/ 2147483647 w 75"/>
                <a:gd name="T49" fmla="*/ 2147483647 h 132"/>
                <a:gd name="T50" fmla="*/ 2147483647 w 75"/>
                <a:gd name="T51" fmla="*/ 2147483647 h 132"/>
                <a:gd name="T52" fmla="*/ 0 w 75"/>
                <a:gd name="T53" fmla="*/ 2147483647 h 132"/>
                <a:gd name="T54" fmla="*/ 0 w 75"/>
                <a:gd name="T55" fmla="*/ 2147483647 h 132"/>
                <a:gd name="T56" fmla="*/ 0 w 75"/>
                <a:gd name="T57" fmla="*/ 2147483647 h 132"/>
                <a:gd name="T58" fmla="*/ 0 w 75"/>
                <a:gd name="T59" fmla="*/ 2147483647 h 132"/>
                <a:gd name="T60" fmla="*/ 2147483647 w 75"/>
                <a:gd name="T61" fmla="*/ 2147483647 h 132"/>
                <a:gd name="T62" fmla="*/ 2147483647 w 75"/>
                <a:gd name="T63" fmla="*/ 0 h 132"/>
                <a:gd name="T64" fmla="*/ 2147483647 w 75"/>
                <a:gd name="T65" fmla="*/ 0 h 132"/>
                <a:gd name="T66" fmla="*/ 2147483647 w 75"/>
                <a:gd name="T67" fmla="*/ 0 h 132"/>
                <a:gd name="T68" fmla="*/ 2147483647 w 75"/>
                <a:gd name="T69" fmla="*/ 2147483647 h 132"/>
                <a:gd name="T70" fmla="*/ 2147483647 w 75"/>
                <a:gd name="T71" fmla="*/ 2147483647 h 132"/>
                <a:gd name="T72" fmla="*/ 2147483647 w 75"/>
                <a:gd name="T73" fmla="*/ 2147483647 h 132"/>
                <a:gd name="T74" fmla="*/ 2147483647 w 75"/>
                <a:gd name="T75" fmla="*/ 2147483647 h 132"/>
                <a:gd name="T76" fmla="*/ 2147483647 w 75"/>
                <a:gd name="T77" fmla="*/ 2147483647 h 132"/>
                <a:gd name="T78" fmla="*/ 2147483647 w 75"/>
                <a:gd name="T79" fmla="*/ 2147483647 h 132"/>
                <a:gd name="T80" fmla="*/ 2147483647 w 75"/>
                <a:gd name="T81" fmla="*/ 2147483647 h 132"/>
                <a:gd name="T82" fmla="*/ 2147483647 w 75"/>
                <a:gd name="T83" fmla="*/ 2147483647 h 132"/>
                <a:gd name="T84" fmla="*/ 2147483647 w 75"/>
                <a:gd name="T85" fmla="*/ 2147483647 h 1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5"/>
                <a:gd name="T130" fmla="*/ 0 h 132"/>
                <a:gd name="T131" fmla="*/ 75 w 75"/>
                <a:gd name="T132" fmla="*/ 132 h 1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5" h="132">
                  <a:moveTo>
                    <a:pt x="18" y="4"/>
                  </a:moveTo>
                  <a:lnTo>
                    <a:pt x="18" y="4"/>
                  </a:lnTo>
                  <a:lnTo>
                    <a:pt x="16" y="11"/>
                  </a:lnTo>
                  <a:lnTo>
                    <a:pt x="10" y="24"/>
                  </a:lnTo>
                  <a:lnTo>
                    <a:pt x="8" y="34"/>
                  </a:lnTo>
                  <a:lnTo>
                    <a:pt x="7" y="42"/>
                  </a:lnTo>
                  <a:lnTo>
                    <a:pt x="8" y="53"/>
                  </a:lnTo>
                  <a:lnTo>
                    <a:pt x="10" y="61"/>
                  </a:lnTo>
                  <a:lnTo>
                    <a:pt x="15" y="71"/>
                  </a:lnTo>
                  <a:lnTo>
                    <a:pt x="23" y="81"/>
                  </a:lnTo>
                  <a:lnTo>
                    <a:pt x="31" y="91"/>
                  </a:lnTo>
                  <a:lnTo>
                    <a:pt x="41" y="103"/>
                  </a:lnTo>
                  <a:lnTo>
                    <a:pt x="54" y="115"/>
                  </a:lnTo>
                  <a:lnTo>
                    <a:pt x="64" y="125"/>
                  </a:lnTo>
                  <a:lnTo>
                    <a:pt x="75" y="132"/>
                  </a:lnTo>
                  <a:lnTo>
                    <a:pt x="69" y="126"/>
                  </a:lnTo>
                  <a:lnTo>
                    <a:pt x="52" y="116"/>
                  </a:lnTo>
                  <a:lnTo>
                    <a:pt x="31" y="100"/>
                  </a:lnTo>
                  <a:lnTo>
                    <a:pt x="21" y="89"/>
                  </a:lnTo>
                  <a:lnTo>
                    <a:pt x="13" y="79"/>
                  </a:lnTo>
                  <a:lnTo>
                    <a:pt x="5" y="66"/>
                  </a:lnTo>
                  <a:lnTo>
                    <a:pt x="2" y="56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3" y="21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986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67" name="Freeform 62"/>
            <p:cNvSpPr>
              <a:spLocks/>
            </p:cNvSpPr>
            <p:nvPr/>
          </p:nvSpPr>
          <p:spPr bwMode="auto">
            <a:xfrm>
              <a:off x="5846763" y="2085975"/>
              <a:ext cx="28575" cy="36512"/>
            </a:xfrm>
            <a:custGeom>
              <a:avLst/>
              <a:gdLst>
                <a:gd name="T0" fmla="*/ 2147483647 w 18"/>
                <a:gd name="T1" fmla="*/ 2147483647 h 23"/>
                <a:gd name="T2" fmla="*/ 2147483647 w 18"/>
                <a:gd name="T3" fmla="*/ 2147483647 h 23"/>
                <a:gd name="T4" fmla="*/ 2147483647 w 18"/>
                <a:gd name="T5" fmla="*/ 2147483647 h 23"/>
                <a:gd name="T6" fmla="*/ 2147483647 w 18"/>
                <a:gd name="T7" fmla="*/ 2147483647 h 23"/>
                <a:gd name="T8" fmla="*/ 2147483647 w 18"/>
                <a:gd name="T9" fmla="*/ 2147483647 h 23"/>
                <a:gd name="T10" fmla="*/ 2147483647 w 18"/>
                <a:gd name="T11" fmla="*/ 2147483647 h 23"/>
                <a:gd name="T12" fmla="*/ 2147483647 w 18"/>
                <a:gd name="T13" fmla="*/ 2147483647 h 23"/>
                <a:gd name="T14" fmla="*/ 2147483647 w 18"/>
                <a:gd name="T15" fmla="*/ 2147483647 h 23"/>
                <a:gd name="T16" fmla="*/ 2147483647 w 18"/>
                <a:gd name="T17" fmla="*/ 2147483647 h 23"/>
                <a:gd name="T18" fmla="*/ 0 w 18"/>
                <a:gd name="T19" fmla="*/ 2147483647 h 23"/>
                <a:gd name="T20" fmla="*/ 0 w 18"/>
                <a:gd name="T21" fmla="*/ 2147483647 h 23"/>
                <a:gd name="T22" fmla="*/ 2147483647 w 18"/>
                <a:gd name="T23" fmla="*/ 2147483647 h 23"/>
                <a:gd name="T24" fmla="*/ 2147483647 w 18"/>
                <a:gd name="T25" fmla="*/ 2147483647 h 23"/>
                <a:gd name="T26" fmla="*/ 2147483647 w 18"/>
                <a:gd name="T27" fmla="*/ 2147483647 h 23"/>
                <a:gd name="T28" fmla="*/ 2147483647 w 18"/>
                <a:gd name="T29" fmla="*/ 2147483647 h 23"/>
                <a:gd name="T30" fmla="*/ 2147483647 w 18"/>
                <a:gd name="T31" fmla="*/ 0 h 23"/>
                <a:gd name="T32" fmla="*/ 2147483647 w 18"/>
                <a:gd name="T33" fmla="*/ 2147483647 h 23"/>
                <a:gd name="T34" fmla="*/ 2147483647 w 18"/>
                <a:gd name="T35" fmla="*/ 2147483647 h 23"/>
                <a:gd name="T36" fmla="*/ 2147483647 w 18"/>
                <a:gd name="T37" fmla="*/ 2147483647 h 23"/>
                <a:gd name="T38" fmla="*/ 2147483647 w 18"/>
                <a:gd name="T39" fmla="*/ 2147483647 h 23"/>
                <a:gd name="T40" fmla="*/ 2147483647 w 18"/>
                <a:gd name="T41" fmla="*/ 2147483647 h 23"/>
                <a:gd name="T42" fmla="*/ 2147483647 w 18"/>
                <a:gd name="T43" fmla="*/ 2147483647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"/>
                <a:gd name="T67" fmla="*/ 0 h 23"/>
                <a:gd name="T68" fmla="*/ 18 w 18"/>
                <a:gd name="T69" fmla="*/ 23 h 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" h="23">
                  <a:moveTo>
                    <a:pt x="16" y="8"/>
                  </a:moveTo>
                  <a:lnTo>
                    <a:pt x="16" y="8"/>
                  </a:lnTo>
                  <a:lnTo>
                    <a:pt x="13" y="8"/>
                  </a:lnTo>
                  <a:lnTo>
                    <a:pt x="9" y="10"/>
                  </a:lnTo>
                  <a:lnTo>
                    <a:pt x="6" y="13"/>
                  </a:lnTo>
                  <a:lnTo>
                    <a:pt x="5" y="20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1" y="10"/>
                  </a:lnTo>
                  <a:lnTo>
                    <a:pt x="5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986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68" name="Freeform 63"/>
            <p:cNvSpPr>
              <a:spLocks/>
            </p:cNvSpPr>
            <p:nvPr/>
          </p:nvSpPr>
          <p:spPr bwMode="auto">
            <a:xfrm>
              <a:off x="5827713" y="2051050"/>
              <a:ext cx="57150" cy="46037"/>
            </a:xfrm>
            <a:custGeom>
              <a:avLst/>
              <a:gdLst>
                <a:gd name="T0" fmla="*/ 2147483647 w 36"/>
                <a:gd name="T1" fmla="*/ 2147483647 h 29"/>
                <a:gd name="T2" fmla="*/ 2147483647 w 36"/>
                <a:gd name="T3" fmla="*/ 2147483647 h 29"/>
                <a:gd name="T4" fmla="*/ 2147483647 w 36"/>
                <a:gd name="T5" fmla="*/ 2147483647 h 29"/>
                <a:gd name="T6" fmla="*/ 2147483647 w 36"/>
                <a:gd name="T7" fmla="*/ 2147483647 h 29"/>
                <a:gd name="T8" fmla="*/ 2147483647 w 36"/>
                <a:gd name="T9" fmla="*/ 2147483647 h 29"/>
                <a:gd name="T10" fmla="*/ 2147483647 w 36"/>
                <a:gd name="T11" fmla="*/ 2147483647 h 29"/>
                <a:gd name="T12" fmla="*/ 2147483647 w 36"/>
                <a:gd name="T13" fmla="*/ 2147483647 h 29"/>
                <a:gd name="T14" fmla="*/ 2147483647 w 36"/>
                <a:gd name="T15" fmla="*/ 2147483647 h 29"/>
                <a:gd name="T16" fmla="*/ 2147483647 w 36"/>
                <a:gd name="T17" fmla="*/ 2147483647 h 29"/>
                <a:gd name="T18" fmla="*/ 2147483647 w 36"/>
                <a:gd name="T19" fmla="*/ 2147483647 h 29"/>
                <a:gd name="T20" fmla="*/ 2147483647 w 36"/>
                <a:gd name="T21" fmla="*/ 2147483647 h 29"/>
                <a:gd name="T22" fmla="*/ 0 w 36"/>
                <a:gd name="T23" fmla="*/ 2147483647 h 29"/>
                <a:gd name="T24" fmla="*/ 2147483647 w 36"/>
                <a:gd name="T25" fmla="*/ 2147483647 h 29"/>
                <a:gd name="T26" fmla="*/ 2147483647 w 36"/>
                <a:gd name="T27" fmla="*/ 2147483647 h 29"/>
                <a:gd name="T28" fmla="*/ 2147483647 w 36"/>
                <a:gd name="T29" fmla="*/ 2147483647 h 29"/>
                <a:gd name="T30" fmla="*/ 2147483647 w 36"/>
                <a:gd name="T31" fmla="*/ 2147483647 h 29"/>
                <a:gd name="T32" fmla="*/ 2147483647 w 36"/>
                <a:gd name="T33" fmla="*/ 2147483647 h 29"/>
                <a:gd name="T34" fmla="*/ 2147483647 w 36"/>
                <a:gd name="T35" fmla="*/ 2147483647 h 29"/>
                <a:gd name="T36" fmla="*/ 2147483647 w 36"/>
                <a:gd name="T37" fmla="*/ 0 h 29"/>
                <a:gd name="T38" fmla="*/ 2147483647 w 36"/>
                <a:gd name="T39" fmla="*/ 2147483647 h 29"/>
                <a:gd name="T40" fmla="*/ 2147483647 w 36"/>
                <a:gd name="T41" fmla="*/ 2147483647 h 29"/>
                <a:gd name="T42" fmla="*/ 2147483647 w 36"/>
                <a:gd name="T43" fmla="*/ 2147483647 h 29"/>
                <a:gd name="T44" fmla="*/ 2147483647 w 36"/>
                <a:gd name="T45" fmla="*/ 2147483647 h 29"/>
                <a:gd name="T46" fmla="*/ 2147483647 w 36"/>
                <a:gd name="T47" fmla="*/ 2147483647 h 29"/>
                <a:gd name="T48" fmla="*/ 2147483647 w 36"/>
                <a:gd name="T49" fmla="*/ 2147483647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29"/>
                <a:gd name="T77" fmla="*/ 36 w 3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29">
                  <a:moveTo>
                    <a:pt x="35" y="10"/>
                  </a:moveTo>
                  <a:lnTo>
                    <a:pt x="35" y="10"/>
                  </a:lnTo>
                  <a:lnTo>
                    <a:pt x="31" y="5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17" y="9"/>
                  </a:lnTo>
                  <a:lnTo>
                    <a:pt x="10" y="14"/>
                  </a:lnTo>
                  <a:lnTo>
                    <a:pt x="7" y="19"/>
                  </a:lnTo>
                  <a:lnTo>
                    <a:pt x="2" y="25"/>
                  </a:lnTo>
                  <a:lnTo>
                    <a:pt x="0" y="29"/>
                  </a:lnTo>
                  <a:lnTo>
                    <a:pt x="2" y="25"/>
                  </a:lnTo>
                  <a:lnTo>
                    <a:pt x="5" y="19"/>
                  </a:lnTo>
                  <a:lnTo>
                    <a:pt x="10" y="10"/>
                  </a:lnTo>
                  <a:lnTo>
                    <a:pt x="17" y="5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1" y="3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986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69" name="Freeform 64"/>
            <p:cNvSpPr>
              <a:spLocks/>
            </p:cNvSpPr>
            <p:nvPr/>
          </p:nvSpPr>
          <p:spPr bwMode="auto">
            <a:xfrm>
              <a:off x="6096001" y="2216150"/>
              <a:ext cx="12700" cy="42862"/>
            </a:xfrm>
            <a:custGeom>
              <a:avLst/>
              <a:gdLst>
                <a:gd name="T0" fmla="*/ 2147483647 w 8"/>
                <a:gd name="T1" fmla="*/ 0 h 27"/>
                <a:gd name="T2" fmla="*/ 2147483647 w 8"/>
                <a:gd name="T3" fmla="*/ 0 h 27"/>
                <a:gd name="T4" fmla="*/ 2147483647 w 8"/>
                <a:gd name="T5" fmla="*/ 2147483647 h 27"/>
                <a:gd name="T6" fmla="*/ 2147483647 w 8"/>
                <a:gd name="T7" fmla="*/ 2147483647 h 27"/>
                <a:gd name="T8" fmla="*/ 2147483647 w 8"/>
                <a:gd name="T9" fmla="*/ 2147483647 h 27"/>
                <a:gd name="T10" fmla="*/ 0 w 8"/>
                <a:gd name="T11" fmla="*/ 2147483647 h 27"/>
                <a:gd name="T12" fmla="*/ 0 w 8"/>
                <a:gd name="T13" fmla="*/ 2147483647 h 27"/>
                <a:gd name="T14" fmla="*/ 0 w 8"/>
                <a:gd name="T15" fmla="*/ 2147483647 h 27"/>
                <a:gd name="T16" fmla="*/ 0 w 8"/>
                <a:gd name="T17" fmla="*/ 2147483647 h 27"/>
                <a:gd name="T18" fmla="*/ 2147483647 w 8"/>
                <a:gd name="T19" fmla="*/ 2147483647 h 27"/>
                <a:gd name="T20" fmla="*/ 2147483647 w 8"/>
                <a:gd name="T21" fmla="*/ 2147483647 h 27"/>
                <a:gd name="T22" fmla="*/ 2147483647 w 8"/>
                <a:gd name="T23" fmla="*/ 2147483647 h 27"/>
                <a:gd name="T24" fmla="*/ 2147483647 w 8"/>
                <a:gd name="T25" fmla="*/ 2147483647 h 27"/>
                <a:gd name="T26" fmla="*/ 2147483647 w 8"/>
                <a:gd name="T27" fmla="*/ 2147483647 h 27"/>
                <a:gd name="T28" fmla="*/ 2147483647 w 8"/>
                <a:gd name="T29" fmla="*/ 2147483647 h 27"/>
                <a:gd name="T30" fmla="*/ 2147483647 w 8"/>
                <a:gd name="T31" fmla="*/ 2147483647 h 27"/>
                <a:gd name="T32" fmla="*/ 2147483647 w 8"/>
                <a:gd name="T33" fmla="*/ 0 h 27"/>
                <a:gd name="T34" fmla="*/ 2147483647 w 8"/>
                <a:gd name="T35" fmla="*/ 0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27"/>
                <a:gd name="T56" fmla="*/ 8 w 8"/>
                <a:gd name="T57" fmla="*/ 27 h 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27">
                  <a:moveTo>
                    <a:pt x="1" y="0"/>
                  </a:moveTo>
                  <a:lnTo>
                    <a:pt x="1" y="0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3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6" y="27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8" y="17"/>
                  </a:lnTo>
                  <a:lnTo>
                    <a:pt x="5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E8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70" name="Freeform 65"/>
            <p:cNvSpPr>
              <a:spLocks/>
            </p:cNvSpPr>
            <p:nvPr/>
          </p:nvSpPr>
          <p:spPr bwMode="auto">
            <a:xfrm>
              <a:off x="6010276" y="2309813"/>
              <a:ext cx="41275" cy="34925"/>
            </a:xfrm>
            <a:custGeom>
              <a:avLst/>
              <a:gdLst>
                <a:gd name="T0" fmla="*/ 2147483647 w 26"/>
                <a:gd name="T1" fmla="*/ 2147483647 h 22"/>
                <a:gd name="T2" fmla="*/ 2147483647 w 26"/>
                <a:gd name="T3" fmla="*/ 2147483647 h 22"/>
                <a:gd name="T4" fmla="*/ 2147483647 w 26"/>
                <a:gd name="T5" fmla="*/ 2147483647 h 22"/>
                <a:gd name="T6" fmla="*/ 2147483647 w 26"/>
                <a:gd name="T7" fmla="*/ 2147483647 h 22"/>
                <a:gd name="T8" fmla="*/ 2147483647 w 26"/>
                <a:gd name="T9" fmla="*/ 2147483647 h 22"/>
                <a:gd name="T10" fmla="*/ 2147483647 w 26"/>
                <a:gd name="T11" fmla="*/ 2147483647 h 22"/>
                <a:gd name="T12" fmla="*/ 2147483647 w 26"/>
                <a:gd name="T13" fmla="*/ 2147483647 h 22"/>
                <a:gd name="T14" fmla="*/ 2147483647 w 26"/>
                <a:gd name="T15" fmla="*/ 2147483647 h 22"/>
                <a:gd name="T16" fmla="*/ 2147483647 w 26"/>
                <a:gd name="T17" fmla="*/ 2147483647 h 22"/>
                <a:gd name="T18" fmla="*/ 2147483647 w 26"/>
                <a:gd name="T19" fmla="*/ 2147483647 h 22"/>
                <a:gd name="T20" fmla="*/ 2147483647 w 26"/>
                <a:gd name="T21" fmla="*/ 2147483647 h 22"/>
                <a:gd name="T22" fmla="*/ 2147483647 w 26"/>
                <a:gd name="T23" fmla="*/ 2147483647 h 22"/>
                <a:gd name="T24" fmla="*/ 2147483647 w 26"/>
                <a:gd name="T25" fmla="*/ 2147483647 h 22"/>
                <a:gd name="T26" fmla="*/ 2147483647 w 26"/>
                <a:gd name="T27" fmla="*/ 2147483647 h 22"/>
                <a:gd name="T28" fmla="*/ 2147483647 w 26"/>
                <a:gd name="T29" fmla="*/ 2147483647 h 22"/>
                <a:gd name="T30" fmla="*/ 2147483647 w 26"/>
                <a:gd name="T31" fmla="*/ 2147483647 h 22"/>
                <a:gd name="T32" fmla="*/ 0 w 26"/>
                <a:gd name="T33" fmla="*/ 0 h 22"/>
                <a:gd name="T34" fmla="*/ 0 w 26"/>
                <a:gd name="T35" fmla="*/ 0 h 22"/>
                <a:gd name="T36" fmla="*/ 2147483647 w 26"/>
                <a:gd name="T37" fmla="*/ 0 h 22"/>
                <a:gd name="T38" fmla="*/ 2147483647 w 26"/>
                <a:gd name="T39" fmla="*/ 0 h 22"/>
                <a:gd name="T40" fmla="*/ 2147483647 w 26"/>
                <a:gd name="T41" fmla="*/ 2147483647 h 22"/>
                <a:gd name="T42" fmla="*/ 2147483647 w 26"/>
                <a:gd name="T43" fmla="*/ 2147483647 h 22"/>
                <a:gd name="T44" fmla="*/ 2147483647 w 26"/>
                <a:gd name="T45" fmla="*/ 2147483647 h 22"/>
                <a:gd name="T46" fmla="*/ 2147483647 w 26"/>
                <a:gd name="T47" fmla="*/ 2147483647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"/>
                <a:gd name="T73" fmla="*/ 0 h 22"/>
                <a:gd name="T74" fmla="*/ 26 w 26"/>
                <a:gd name="T75" fmla="*/ 22 h 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" h="22">
                  <a:moveTo>
                    <a:pt x="26" y="3"/>
                  </a:moveTo>
                  <a:lnTo>
                    <a:pt x="26" y="3"/>
                  </a:lnTo>
                  <a:lnTo>
                    <a:pt x="21" y="5"/>
                  </a:lnTo>
                  <a:lnTo>
                    <a:pt x="16" y="5"/>
                  </a:lnTo>
                  <a:lnTo>
                    <a:pt x="11" y="3"/>
                  </a:lnTo>
                  <a:lnTo>
                    <a:pt x="13" y="7"/>
                  </a:lnTo>
                  <a:lnTo>
                    <a:pt x="14" y="15"/>
                  </a:lnTo>
                  <a:lnTo>
                    <a:pt x="14" y="19"/>
                  </a:lnTo>
                  <a:lnTo>
                    <a:pt x="13" y="22"/>
                  </a:lnTo>
                  <a:lnTo>
                    <a:pt x="11" y="15"/>
                  </a:lnTo>
                  <a:lnTo>
                    <a:pt x="10" y="10"/>
                  </a:lnTo>
                  <a:lnTo>
                    <a:pt x="5" y="5"/>
                  </a:lnTo>
                  <a:lnTo>
                    <a:pt x="0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19" y="3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642C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71" name="Freeform 66"/>
            <p:cNvSpPr>
              <a:spLocks/>
            </p:cNvSpPr>
            <p:nvPr/>
          </p:nvSpPr>
          <p:spPr bwMode="auto">
            <a:xfrm>
              <a:off x="6061076" y="2254250"/>
              <a:ext cx="19050" cy="11112"/>
            </a:xfrm>
            <a:custGeom>
              <a:avLst/>
              <a:gdLst>
                <a:gd name="T0" fmla="*/ 2147483647 w 12"/>
                <a:gd name="T1" fmla="*/ 2147483647 h 7"/>
                <a:gd name="T2" fmla="*/ 2147483647 w 12"/>
                <a:gd name="T3" fmla="*/ 2147483647 h 7"/>
                <a:gd name="T4" fmla="*/ 2147483647 w 12"/>
                <a:gd name="T5" fmla="*/ 2147483647 h 7"/>
                <a:gd name="T6" fmla="*/ 2147483647 w 12"/>
                <a:gd name="T7" fmla="*/ 0 h 7"/>
                <a:gd name="T8" fmla="*/ 0 w 12"/>
                <a:gd name="T9" fmla="*/ 2147483647 h 7"/>
                <a:gd name="T10" fmla="*/ 0 w 12"/>
                <a:gd name="T11" fmla="*/ 2147483647 h 7"/>
                <a:gd name="T12" fmla="*/ 0 w 12"/>
                <a:gd name="T13" fmla="*/ 2147483647 h 7"/>
                <a:gd name="T14" fmla="*/ 2147483647 w 12"/>
                <a:gd name="T15" fmla="*/ 2147483647 h 7"/>
                <a:gd name="T16" fmla="*/ 2147483647 w 12"/>
                <a:gd name="T17" fmla="*/ 2147483647 h 7"/>
                <a:gd name="T18" fmla="*/ 2147483647 w 12"/>
                <a:gd name="T19" fmla="*/ 2147483647 h 7"/>
                <a:gd name="T20" fmla="*/ 2147483647 w 12"/>
                <a:gd name="T21" fmla="*/ 2147483647 h 7"/>
                <a:gd name="T22" fmla="*/ 2147483647 w 12"/>
                <a:gd name="T23" fmla="*/ 2147483647 h 7"/>
                <a:gd name="T24" fmla="*/ 2147483647 w 12"/>
                <a:gd name="T25" fmla="*/ 2147483647 h 7"/>
                <a:gd name="T26" fmla="*/ 2147483647 w 12"/>
                <a:gd name="T27" fmla="*/ 2147483647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7"/>
                <a:gd name="T44" fmla="*/ 12 w 12"/>
                <a:gd name="T45" fmla="*/ 7 h 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7">
                  <a:moveTo>
                    <a:pt x="10" y="3"/>
                  </a:moveTo>
                  <a:lnTo>
                    <a:pt x="10" y="3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986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72" name="Freeform 67"/>
            <p:cNvSpPr>
              <a:spLocks/>
            </p:cNvSpPr>
            <p:nvPr/>
          </p:nvSpPr>
          <p:spPr bwMode="auto">
            <a:xfrm>
              <a:off x="6048376" y="2239963"/>
              <a:ext cx="26988" cy="26987"/>
            </a:xfrm>
            <a:custGeom>
              <a:avLst/>
              <a:gdLst>
                <a:gd name="T0" fmla="*/ 2147483647 w 17"/>
                <a:gd name="T1" fmla="*/ 0 h 17"/>
                <a:gd name="T2" fmla="*/ 2147483647 w 17"/>
                <a:gd name="T3" fmla="*/ 0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0 w 17"/>
                <a:gd name="T25" fmla="*/ 2147483647 h 17"/>
                <a:gd name="T26" fmla="*/ 0 w 17"/>
                <a:gd name="T27" fmla="*/ 2147483647 h 17"/>
                <a:gd name="T28" fmla="*/ 0 w 17"/>
                <a:gd name="T29" fmla="*/ 2147483647 h 17"/>
                <a:gd name="T30" fmla="*/ 2147483647 w 17"/>
                <a:gd name="T31" fmla="*/ 2147483647 h 17"/>
                <a:gd name="T32" fmla="*/ 2147483647 w 17"/>
                <a:gd name="T33" fmla="*/ 2147483647 h 17"/>
                <a:gd name="T34" fmla="*/ 2147483647 w 17"/>
                <a:gd name="T35" fmla="*/ 0 h 17"/>
                <a:gd name="T36" fmla="*/ 2147483647 w 1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8" y="0"/>
                  </a:moveTo>
                  <a:lnTo>
                    <a:pt x="8" y="0"/>
                  </a:lnTo>
                  <a:lnTo>
                    <a:pt x="5" y="2"/>
                  </a:lnTo>
                  <a:lnTo>
                    <a:pt x="4" y="5"/>
                  </a:lnTo>
                  <a:lnTo>
                    <a:pt x="4" y="9"/>
                  </a:lnTo>
                  <a:lnTo>
                    <a:pt x="5" y="12"/>
                  </a:lnTo>
                  <a:lnTo>
                    <a:pt x="10" y="14"/>
                  </a:lnTo>
                  <a:lnTo>
                    <a:pt x="17" y="17"/>
                  </a:lnTo>
                  <a:lnTo>
                    <a:pt x="8" y="16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86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73" name="Freeform 68"/>
            <p:cNvSpPr>
              <a:spLocks/>
            </p:cNvSpPr>
            <p:nvPr/>
          </p:nvSpPr>
          <p:spPr bwMode="auto">
            <a:xfrm>
              <a:off x="5986463" y="2341563"/>
              <a:ext cx="28575" cy="30162"/>
            </a:xfrm>
            <a:custGeom>
              <a:avLst/>
              <a:gdLst>
                <a:gd name="T0" fmla="*/ 2147483647 w 18"/>
                <a:gd name="T1" fmla="*/ 2147483647 h 19"/>
                <a:gd name="T2" fmla="*/ 2147483647 w 18"/>
                <a:gd name="T3" fmla="*/ 2147483647 h 19"/>
                <a:gd name="T4" fmla="*/ 2147483647 w 18"/>
                <a:gd name="T5" fmla="*/ 2147483647 h 19"/>
                <a:gd name="T6" fmla="*/ 2147483647 w 18"/>
                <a:gd name="T7" fmla="*/ 2147483647 h 19"/>
                <a:gd name="T8" fmla="*/ 2147483647 w 18"/>
                <a:gd name="T9" fmla="*/ 2147483647 h 19"/>
                <a:gd name="T10" fmla="*/ 2147483647 w 18"/>
                <a:gd name="T11" fmla="*/ 2147483647 h 19"/>
                <a:gd name="T12" fmla="*/ 2147483647 w 18"/>
                <a:gd name="T13" fmla="*/ 2147483647 h 19"/>
                <a:gd name="T14" fmla="*/ 0 w 18"/>
                <a:gd name="T15" fmla="*/ 2147483647 h 19"/>
                <a:gd name="T16" fmla="*/ 0 w 18"/>
                <a:gd name="T17" fmla="*/ 2147483647 h 19"/>
                <a:gd name="T18" fmla="*/ 0 w 18"/>
                <a:gd name="T19" fmla="*/ 2147483647 h 19"/>
                <a:gd name="T20" fmla="*/ 0 w 18"/>
                <a:gd name="T21" fmla="*/ 2147483647 h 19"/>
                <a:gd name="T22" fmla="*/ 2147483647 w 18"/>
                <a:gd name="T23" fmla="*/ 2147483647 h 19"/>
                <a:gd name="T24" fmla="*/ 2147483647 w 18"/>
                <a:gd name="T25" fmla="*/ 0 h 19"/>
                <a:gd name="T26" fmla="*/ 2147483647 w 18"/>
                <a:gd name="T27" fmla="*/ 0 h 19"/>
                <a:gd name="T28" fmla="*/ 2147483647 w 18"/>
                <a:gd name="T29" fmla="*/ 0 h 19"/>
                <a:gd name="T30" fmla="*/ 2147483647 w 18"/>
                <a:gd name="T31" fmla="*/ 2147483647 h 19"/>
                <a:gd name="T32" fmla="*/ 2147483647 w 18"/>
                <a:gd name="T33" fmla="*/ 2147483647 h 19"/>
                <a:gd name="T34" fmla="*/ 2147483647 w 18"/>
                <a:gd name="T35" fmla="*/ 2147483647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19"/>
                <a:gd name="T56" fmla="*/ 18 w 18"/>
                <a:gd name="T57" fmla="*/ 19 h 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19">
                  <a:moveTo>
                    <a:pt x="18" y="5"/>
                  </a:moveTo>
                  <a:lnTo>
                    <a:pt x="18" y="5"/>
                  </a:lnTo>
                  <a:lnTo>
                    <a:pt x="10" y="5"/>
                  </a:lnTo>
                  <a:lnTo>
                    <a:pt x="7" y="7"/>
                  </a:lnTo>
                  <a:lnTo>
                    <a:pt x="5" y="9"/>
                  </a:lnTo>
                  <a:lnTo>
                    <a:pt x="3" y="1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E0B5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74" name="Freeform 69"/>
            <p:cNvSpPr>
              <a:spLocks/>
            </p:cNvSpPr>
            <p:nvPr/>
          </p:nvSpPr>
          <p:spPr bwMode="auto">
            <a:xfrm>
              <a:off x="6051551" y="2114550"/>
              <a:ext cx="82550" cy="46037"/>
            </a:xfrm>
            <a:custGeom>
              <a:avLst/>
              <a:gdLst>
                <a:gd name="T0" fmla="*/ 0 w 52"/>
                <a:gd name="T1" fmla="*/ 2147483647 h 29"/>
                <a:gd name="T2" fmla="*/ 0 w 52"/>
                <a:gd name="T3" fmla="*/ 2147483647 h 29"/>
                <a:gd name="T4" fmla="*/ 2147483647 w 52"/>
                <a:gd name="T5" fmla="*/ 2147483647 h 29"/>
                <a:gd name="T6" fmla="*/ 2147483647 w 52"/>
                <a:gd name="T7" fmla="*/ 2147483647 h 29"/>
                <a:gd name="T8" fmla="*/ 2147483647 w 52"/>
                <a:gd name="T9" fmla="*/ 2147483647 h 29"/>
                <a:gd name="T10" fmla="*/ 2147483647 w 52"/>
                <a:gd name="T11" fmla="*/ 2147483647 h 29"/>
                <a:gd name="T12" fmla="*/ 2147483647 w 52"/>
                <a:gd name="T13" fmla="*/ 2147483647 h 29"/>
                <a:gd name="T14" fmla="*/ 2147483647 w 52"/>
                <a:gd name="T15" fmla="*/ 0 h 29"/>
                <a:gd name="T16" fmla="*/ 2147483647 w 52"/>
                <a:gd name="T17" fmla="*/ 0 h 29"/>
                <a:gd name="T18" fmla="*/ 2147483647 w 52"/>
                <a:gd name="T19" fmla="*/ 0 h 29"/>
                <a:gd name="T20" fmla="*/ 2147483647 w 52"/>
                <a:gd name="T21" fmla="*/ 0 h 29"/>
                <a:gd name="T22" fmla="*/ 2147483647 w 52"/>
                <a:gd name="T23" fmla="*/ 2147483647 h 29"/>
                <a:gd name="T24" fmla="*/ 2147483647 w 52"/>
                <a:gd name="T25" fmla="*/ 2147483647 h 29"/>
                <a:gd name="T26" fmla="*/ 2147483647 w 52"/>
                <a:gd name="T27" fmla="*/ 2147483647 h 29"/>
                <a:gd name="T28" fmla="*/ 2147483647 w 52"/>
                <a:gd name="T29" fmla="*/ 2147483647 h 29"/>
                <a:gd name="T30" fmla="*/ 2147483647 w 52"/>
                <a:gd name="T31" fmla="*/ 2147483647 h 29"/>
                <a:gd name="T32" fmla="*/ 2147483647 w 52"/>
                <a:gd name="T33" fmla="*/ 2147483647 h 29"/>
                <a:gd name="T34" fmla="*/ 2147483647 w 52"/>
                <a:gd name="T35" fmla="*/ 2147483647 h 29"/>
                <a:gd name="T36" fmla="*/ 2147483647 w 52"/>
                <a:gd name="T37" fmla="*/ 2147483647 h 29"/>
                <a:gd name="T38" fmla="*/ 2147483647 w 52"/>
                <a:gd name="T39" fmla="*/ 2147483647 h 29"/>
                <a:gd name="T40" fmla="*/ 2147483647 w 52"/>
                <a:gd name="T41" fmla="*/ 2147483647 h 29"/>
                <a:gd name="T42" fmla="*/ 2147483647 w 52"/>
                <a:gd name="T43" fmla="*/ 2147483647 h 29"/>
                <a:gd name="T44" fmla="*/ 2147483647 w 52"/>
                <a:gd name="T45" fmla="*/ 2147483647 h 29"/>
                <a:gd name="T46" fmla="*/ 0 w 52"/>
                <a:gd name="T47" fmla="*/ 2147483647 h 29"/>
                <a:gd name="T48" fmla="*/ 0 w 52"/>
                <a:gd name="T49" fmla="*/ 2147483647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29"/>
                <a:gd name="T77" fmla="*/ 52 w 52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29">
                  <a:moveTo>
                    <a:pt x="0" y="24"/>
                  </a:moveTo>
                  <a:lnTo>
                    <a:pt x="0" y="24"/>
                  </a:lnTo>
                  <a:lnTo>
                    <a:pt x="2" y="21"/>
                  </a:lnTo>
                  <a:lnTo>
                    <a:pt x="5" y="16"/>
                  </a:lnTo>
                  <a:lnTo>
                    <a:pt x="10" y="12"/>
                  </a:lnTo>
                  <a:lnTo>
                    <a:pt x="18" y="7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2" y="4"/>
                  </a:lnTo>
                  <a:lnTo>
                    <a:pt x="52" y="7"/>
                  </a:lnTo>
                  <a:lnTo>
                    <a:pt x="52" y="11"/>
                  </a:lnTo>
                  <a:lnTo>
                    <a:pt x="51" y="14"/>
                  </a:lnTo>
                  <a:lnTo>
                    <a:pt x="46" y="22"/>
                  </a:lnTo>
                  <a:lnTo>
                    <a:pt x="42" y="26"/>
                  </a:lnTo>
                  <a:lnTo>
                    <a:pt x="34" y="27"/>
                  </a:lnTo>
                  <a:lnTo>
                    <a:pt x="24" y="29"/>
                  </a:lnTo>
                  <a:lnTo>
                    <a:pt x="15" y="29"/>
                  </a:lnTo>
                  <a:lnTo>
                    <a:pt x="3" y="2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0B5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75" name="Freeform 70"/>
            <p:cNvSpPr>
              <a:spLocks/>
            </p:cNvSpPr>
            <p:nvPr/>
          </p:nvSpPr>
          <p:spPr bwMode="auto">
            <a:xfrm>
              <a:off x="6105526" y="2093913"/>
              <a:ext cx="41275" cy="15875"/>
            </a:xfrm>
            <a:custGeom>
              <a:avLst/>
              <a:gdLst>
                <a:gd name="T0" fmla="*/ 2147483647 w 26"/>
                <a:gd name="T1" fmla="*/ 2147483647 h 10"/>
                <a:gd name="T2" fmla="*/ 2147483647 w 26"/>
                <a:gd name="T3" fmla="*/ 2147483647 h 10"/>
                <a:gd name="T4" fmla="*/ 2147483647 w 26"/>
                <a:gd name="T5" fmla="*/ 2147483647 h 10"/>
                <a:gd name="T6" fmla="*/ 2147483647 w 26"/>
                <a:gd name="T7" fmla="*/ 0 h 10"/>
                <a:gd name="T8" fmla="*/ 2147483647 w 26"/>
                <a:gd name="T9" fmla="*/ 0 h 10"/>
                <a:gd name="T10" fmla="*/ 2147483647 w 26"/>
                <a:gd name="T11" fmla="*/ 0 h 10"/>
                <a:gd name="T12" fmla="*/ 2147483647 w 26"/>
                <a:gd name="T13" fmla="*/ 0 h 10"/>
                <a:gd name="T14" fmla="*/ 0 w 26"/>
                <a:gd name="T15" fmla="*/ 2147483647 h 10"/>
                <a:gd name="T16" fmla="*/ 2147483647 w 26"/>
                <a:gd name="T17" fmla="*/ 2147483647 h 10"/>
                <a:gd name="T18" fmla="*/ 2147483647 w 26"/>
                <a:gd name="T19" fmla="*/ 2147483647 h 10"/>
                <a:gd name="T20" fmla="*/ 2147483647 w 26"/>
                <a:gd name="T21" fmla="*/ 2147483647 h 10"/>
                <a:gd name="T22" fmla="*/ 2147483647 w 26"/>
                <a:gd name="T23" fmla="*/ 2147483647 h 10"/>
                <a:gd name="T24" fmla="*/ 2147483647 w 26"/>
                <a:gd name="T25" fmla="*/ 2147483647 h 10"/>
                <a:gd name="T26" fmla="*/ 2147483647 w 26"/>
                <a:gd name="T27" fmla="*/ 2147483647 h 10"/>
                <a:gd name="T28" fmla="*/ 2147483647 w 26"/>
                <a:gd name="T29" fmla="*/ 2147483647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"/>
                <a:gd name="T46" fmla="*/ 0 h 10"/>
                <a:gd name="T47" fmla="*/ 26 w 26"/>
                <a:gd name="T48" fmla="*/ 10 h 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" h="10">
                  <a:moveTo>
                    <a:pt x="26" y="3"/>
                  </a:moveTo>
                  <a:lnTo>
                    <a:pt x="26" y="3"/>
                  </a:lnTo>
                  <a:lnTo>
                    <a:pt x="20" y="2"/>
                  </a:lnTo>
                  <a:lnTo>
                    <a:pt x="13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3"/>
                  </a:lnTo>
                  <a:lnTo>
                    <a:pt x="20" y="10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522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76" name="Freeform 71"/>
            <p:cNvSpPr>
              <a:spLocks/>
            </p:cNvSpPr>
            <p:nvPr/>
          </p:nvSpPr>
          <p:spPr bwMode="auto">
            <a:xfrm>
              <a:off x="5913438" y="2128838"/>
              <a:ext cx="88900" cy="109537"/>
            </a:xfrm>
            <a:custGeom>
              <a:avLst/>
              <a:gdLst>
                <a:gd name="T0" fmla="*/ 2147483647 w 56"/>
                <a:gd name="T1" fmla="*/ 2147483647 h 69"/>
                <a:gd name="T2" fmla="*/ 2147483647 w 56"/>
                <a:gd name="T3" fmla="*/ 2147483647 h 69"/>
                <a:gd name="T4" fmla="*/ 2147483647 w 56"/>
                <a:gd name="T5" fmla="*/ 2147483647 h 69"/>
                <a:gd name="T6" fmla="*/ 2147483647 w 56"/>
                <a:gd name="T7" fmla="*/ 2147483647 h 69"/>
                <a:gd name="T8" fmla="*/ 2147483647 w 56"/>
                <a:gd name="T9" fmla="*/ 2147483647 h 69"/>
                <a:gd name="T10" fmla="*/ 2147483647 w 56"/>
                <a:gd name="T11" fmla="*/ 2147483647 h 69"/>
                <a:gd name="T12" fmla="*/ 2147483647 w 56"/>
                <a:gd name="T13" fmla="*/ 2147483647 h 69"/>
                <a:gd name="T14" fmla="*/ 2147483647 w 56"/>
                <a:gd name="T15" fmla="*/ 2147483647 h 69"/>
                <a:gd name="T16" fmla="*/ 2147483647 w 56"/>
                <a:gd name="T17" fmla="*/ 2147483647 h 69"/>
                <a:gd name="T18" fmla="*/ 2147483647 w 56"/>
                <a:gd name="T19" fmla="*/ 2147483647 h 69"/>
                <a:gd name="T20" fmla="*/ 2147483647 w 56"/>
                <a:gd name="T21" fmla="*/ 2147483647 h 69"/>
                <a:gd name="T22" fmla="*/ 2147483647 w 56"/>
                <a:gd name="T23" fmla="*/ 2147483647 h 69"/>
                <a:gd name="T24" fmla="*/ 2147483647 w 56"/>
                <a:gd name="T25" fmla="*/ 2147483647 h 69"/>
                <a:gd name="T26" fmla="*/ 2147483647 w 56"/>
                <a:gd name="T27" fmla="*/ 2147483647 h 69"/>
                <a:gd name="T28" fmla="*/ 2147483647 w 56"/>
                <a:gd name="T29" fmla="*/ 2147483647 h 69"/>
                <a:gd name="T30" fmla="*/ 2147483647 w 56"/>
                <a:gd name="T31" fmla="*/ 2147483647 h 69"/>
                <a:gd name="T32" fmla="*/ 2147483647 w 56"/>
                <a:gd name="T33" fmla="*/ 2147483647 h 69"/>
                <a:gd name="T34" fmla="*/ 2147483647 w 56"/>
                <a:gd name="T35" fmla="*/ 2147483647 h 69"/>
                <a:gd name="T36" fmla="*/ 0 w 56"/>
                <a:gd name="T37" fmla="*/ 2147483647 h 69"/>
                <a:gd name="T38" fmla="*/ 0 w 56"/>
                <a:gd name="T39" fmla="*/ 2147483647 h 69"/>
                <a:gd name="T40" fmla="*/ 0 w 56"/>
                <a:gd name="T41" fmla="*/ 2147483647 h 69"/>
                <a:gd name="T42" fmla="*/ 2147483647 w 56"/>
                <a:gd name="T43" fmla="*/ 2147483647 h 69"/>
                <a:gd name="T44" fmla="*/ 2147483647 w 56"/>
                <a:gd name="T45" fmla="*/ 2147483647 h 69"/>
                <a:gd name="T46" fmla="*/ 2147483647 w 56"/>
                <a:gd name="T47" fmla="*/ 2147483647 h 69"/>
                <a:gd name="T48" fmla="*/ 2147483647 w 56"/>
                <a:gd name="T49" fmla="*/ 0 h 69"/>
                <a:gd name="T50" fmla="*/ 2147483647 w 56"/>
                <a:gd name="T51" fmla="*/ 0 h 69"/>
                <a:gd name="T52" fmla="*/ 2147483647 w 56"/>
                <a:gd name="T53" fmla="*/ 2147483647 h 69"/>
                <a:gd name="T54" fmla="*/ 2147483647 w 56"/>
                <a:gd name="T55" fmla="*/ 2147483647 h 69"/>
                <a:gd name="T56" fmla="*/ 2147483647 w 56"/>
                <a:gd name="T57" fmla="*/ 2147483647 h 69"/>
                <a:gd name="T58" fmla="*/ 2147483647 w 56"/>
                <a:gd name="T59" fmla="*/ 2147483647 h 69"/>
                <a:gd name="T60" fmla="*/ 2147483647 w 56"/>
                <a:gd name="T61" fmla="*/ 2147483647 h 69"/>
                <a:gd name="T62" fmla="*/ 2147483647 w 56"/>
                <a:gd name="T63" fmla="*/ 2147483647 h 69"/>
                <a:gd name="T64" fmla="*/ 2147483647 w 56"/>
                <a:gd name="T65" fmla="*/ 2147483647 h 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69"/>
                <a:gd name="T101" fmla="*/ 56 w 56"/>
                <a:gd name="T102" fmla="*/ 69 h 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69">
                  <a:moveTo>
                    <a:pt x="51" y="32"/>
                  </a:moveTo>
                  <a:lnTo>
                    <a:pt x="51" y="32"/>
                  </a:lnTo>
                  <a:lnTo>
                    <a:pt x="54" y="39"/>
                  </a:lnTo>
                  <a:lnTo>
                    <a:pt x="56" y="44"/>
                  </a:lnTo>
                  <a:lnTo>
                    <a:pt x="56" y="50"/>
                  </a:lnTo>
                  <a:lnTo>
                    <a:pt x="56" y="54"/>
                  </a:lnTo>
                  <a:lnTo>
                    <a:pt x="53" y="59"/>
                  </a:lnTo>
                  <a:lnTo>
                    <a:pt x="51" y="62"/>
                  </a:lnTo>
                  <a:lnTo>
                    <a:pt x="44" y="67"/>
                  </a:lnTo>
                  <a:lnTo>
                    <a:pt x="35" y="69"/>
                  </a:lnTo>
                  <a:lnTo>
                    <a:pt x="26" y="67"/>
                  </a:lnTo>
                  <a:lnTo>
                    <a:pt x="21" y="65"/>
                  </a:lnTo>
                  <a:lnTo>
                    <a:pt x="17" y="62"/>
                  </a:lnTo>
                  <a:lnTo>
                    <a:pt x="13" y="57"/>
                  </a:lnTo>
                  <a:lnTo>
                    <a:pt x="10" y="52"/>
                  </a:lnTo>
                  <a:lnTo>
                    <a:pt x="5" y="42"/>
                  </a:lnTo>
                  <a:lnTo>
                    <a:pt x="2" y="33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8"/>
                  </a:lnTo>
                  <a:lnTo>
                    <a:pt x="5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35" y="8"/>
                  </a:lnTo>
                  <a:lnTo>
                    <a:pt x="39" y="15"/>
                  </a:lnTo>
                  <a:lnTo>
                    <a:pt x="46" y="23"/>
                  </a:lnTo>
                  <a:lnTo>
                    <a:pt x="51" y="32"/>
                  </a:lnTo>
                  <a:close/>
                </a:path>
              </a:pathLst>
            </a:custGeom>
            <a:solidFill>
              <a:srgbClr val="F6E8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77" name="Freeform 72"/>
            <p:cNvSpPr>
              <a:spLocks/>
            </p:cNvSpPr>
            <p:nvPr/>
          </p:nvSpPr>
          <p:spPr bwMode="auto">
            <a:xfrm>
              <a:off x="6051551" y="2149475"/>
              <a:ext cx="74613" cy="30162"/>
            </a:xfrm>
            <a:custGeom>
              <a:avLst/>
              <a:gdLst>
                <a:gd name="T0" fmla="*/ 0 w 47"/>
                <a:gd name="T1" fmla="*/ 2147483647 h 19"/>
                <a:gd name="T2" fmla="*/ 0 w 47"/>
                <a:gd name="T3" fmla="*/ 2147483647 h 19"/>
                <a:gd name="T4" fmla="*/ 2147483647 w 47"/>
                <a:gd name="T5" fmla="*/ 2147483647 h 19"/>
                <a:gd name="T6" fmla="*/ 2147483647 w 47"/>
                <a:gd name="T7" fmla="*/ 2147483647 h 19"/>
                <a:gd name="T8" fmla="*/ 2147483647 w 47"/>
                <a:gd name="T9" fmla="*/ 2147483647 h 19"/>
                <a:gd name="T10" fmla="*/ 2147483647 w 47"/>
                <a:gd name="T11" fmla="*/ 0 h 19"/>
                <a:gd name="T12" fmla="*/ 2147483647 w 47"/>
                <a:gd name="T13" fmla="*/ 0 h 19"/>
                <a:gd name="T14" fmla="*/ 2147483647 w 47"/>
                <a:gd name="T15" fmla="*/ 0 h 19"/>
                <a:gd name="T16" fmla="*/ 2147483647 w 47"/>
                <a:gd name="T17" fmla="*/ 2147483647 h 19"/>
                <a:gd name="T18" fmla="*/ 2147483647 w 47"/>
                <a:gd name="T19" fmla="*/ 2147483647 h 19"/>
                <a:gd name="T20" fmla="*/ 2147483647 w 47"/>
                <a:gd name="T21" fmla="*/ 2147483647 h 19"/>
                <a:gd name="T22" fmla="*/ 2147483647 w 47"/>
                <a:gd name="T23" fmla="*/ 2147483647 h 19"/>
                <a:gd name="T24" fmla="*/ 2147483647 w 47"/>
                <a:gd name="T25" fmla="*/ 2147483647 h 19"/>
                <a:gd name="T26" fmla="*/ 2147483647 w 47"/>
                <a:gd name="T27" fmla="*/ 2147483647 h 19"/>
                <a:gd name="T28" fmla="*/ 2147483647 w 47"/>
                <a:gd name="T29" fmla="*/ 2147483647 h 19"/>
                <a:gd name="T30" fmla="*/ 2147483647 w 47"/>
                <a:gd name="T31" fmla="*/ 2147483647 h 19"/>
                <a:gd name="T32" fmla="*/ 2147483647 w 47"/>
                <a:gd name="T33" fmla="*/ 2147483647 h 19"/>
                <a:gd name="T34" fmla="*/ 2147483647 w 47"/>
                <a:gd name="T35" fmla="*/ 2147483647 h 19"/>
                <a:gd name="T36" fmla="*/ 0 w 47"/>
                <a:gd name="T37" fmla="*/ 2147483647 h 19"/>
                <a:gd name="T38" fmla="*/ 0 w 47"/>
                <a:gd name="T39" fmla="*/ 2147483647 h 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7"/>
                <a:gd name="T61" fmla="*/ 0 h 19"/>
                <a:gd name="T62" fmla="*/ 47 w 47"/>
                <a:gd name="T63" fmla="*/ 19 h 1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7" h="19">
                  <a:moveTo>
                    <a:pt x="0" y="2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13" y="4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7"/>
                  </a:lnTo>
                  <a:lnTo>
                    <a:pt x="33" y="9"/>
                  </a:lnTo>
                  <a:lnTo>
                    <a:pt x="33" y="12"/>
                  </a:lnTo>
                  <a:lnTo>
                    <a:pt x="31" y="15"/>
                  </a:lnTo>
                  <a:lnTo>
                    <a:pt x="29" y="19"/>
                  </a:lnTo>
                  <a:lnTo>
                    <a:pt x="24" y="19"/>
                  </a:lnTo>
                  <a:lnTo>
                    <a:pt x="6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78" name="Freeform 73"/>
            <p:cNvSpPr>
              <a:spLocks/>
            </p:cNvSpPr>
            <p:nvPr/>
          </p:nvSpPr>
          <p:spPr bwMode="auto">
            <a:xfrm>
              <a:off x="5826126" y="3494088"/>
              <a:ext cx="119063" cy="50800"/>
            </a:xfrm>
            <a:custGeom>
              <a:avLst/>
              <a:gdLst>
                <a:gd name="T0" fmla="*/ 0 w 75"/>
                <a:gd name="T1" fmla="*/ 2147483647 h 32"/>
                <a:gd name="T2" fmla="*/ 0 w 75"/>
                <a:gd name="T3" fmla="*/ 2147483647 h 32"/>
                <a:gd name="T4" fmla="*/ 2147483647 w 75"/>
                <a:gd name="T5" fmla="*/ 2147483647 h 32"/>
                <a:gd name="T6" fmla="*/ 2147483647 w 75"/>
                <a:gd name="T7" fmla="*/ 2147483647 h 32"/>
                <a:gd name="T8" fmla="*/ 2147483647 w 75"/>
                <a:gd name="T9" fmla="*/ 2147483647 h 32"/>
                <a:gd name="T10" fmla="*/ 2147483647 w 75"/>
                <a:gd name="T11" fmla="*/ 2147483647 h 32"/>
                <a:gd name="T12" fmla="*/ 2147483647 w 75"/>
                <a:gd name="T13" fmla="*/ 2147483647 h 32"/>
                <a:gd name="T14" fmla="*/ 2147483647 w 75"/>
                <a:gd name="T15" fmla="*/ 2147483647 h 32"/>
                <a:gd name="T16" fmla="*/ 2147483647 w 75"/>
                <a:gd name="T17" fmla="*/ 2147483647 h 32"/>
                <a:gd name="T18" fmla="*/ 2147483647 w 75"/>
                <a:gd name="T19" fmla="*/ 2147483647 h 32"/>
                <a:gd name="T20" fmla="*/ 2147483647 w 75"/>
                <a:gd name="T21" fmla="*/ 2147483647 h 32"/>
                <a:gd name="T22" fmla="*/ 2147483647 w 75"/>
                <a:gd name="T23" fmla="*/ 2147483647 h 32"/>
                <a:gd name="T24" fmla="*/ 2147483647 w 75"/>
                <a:gd name="T25" fmla="*/ 0 h 32"/>
                <a:gd name="T26" fmla="*/ 2147483647 w 75"/>
                <a:gd name="T27" fmla="*/ 0 h 32"/>
                <a:gd name="T28" fmla="*/ 2147483647 w 75"/>
                <a:gd name="T29" fmla="*/ 2147483647 h 32"/>
                <a:gd name="T30" fmla="*/ 2147483647 w 75"/>
                <a:gd name="T31" fmla="*/ 2147483647 h 32"/>
                <a:gd name="T32" fmla="*/ 2147483647 w 75"/>
                <a:gd name="T33" fmla="*/ 2147483647 h 32"/>
                <a:gd name="T34" fmla="*/ 0 w 75"/>
                <a:gd name="T35" fmla="*/ 2147483647 h 32"/>
                <a:gd name="T36" fmla="*/ 0 w 75"/>
                <a:gd name="T37" fmla="*/ 2147483647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32"/>
                <a:gd name="T59" fmla="*/ 75 w 75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32">
                  <a:moveTo>
                    <a:pt x="0" y="27"/>
                  </a:moveTo>
                  <a:lnTo>
                    <a:pt x="0" y="27"/>
                  </a:lnTo>
                  <a:lnTo>
                    <a:pt x="16" y="29"/>
                  </a:lnTo>
                  <a:lnTo>
                    <a:pt x="49" y="32"/>
                  </a:lnTo>
                  <a:lnTo>
                    <a:pt x="62" y="32"/>
                  </a:lnTo>
                  <a:lnTo>
                    <a:pt x="70" y="32"/>
                  </a:lnTo>
                  <a:lnTo>
                    <a:pt x="75" y="31"/>
                  </a:lnTo>
                  <a:lnTo>
                    <a:pt x="68" y="27"/>
                  </a:lnTo>
                  <a:lnTo>
                    <a:pt x="55" y="17"/>
                  </a:lnTo>
                  <a:lnTo>
                    <a:pt x="39" y="0"/>
                  </a:lnTo>
                  <a:lnTo>
                    <a:pt x="32" y="5"/>
                  </a:lnTo>
                  <a:lnTo>
                    <a:pt x="18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882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79" name="Freeform 74"/>
            <p:cNvSpPr>
              <a:spLocks noEditPoints="1"/>
            </p:cNvSpPr>
            <p:nvPr/>
          </p:nvSpPr>
          <p:spPr bwMode="auto">
            <a:xfrm>
              <a:off x="5892801" y="3041650"/>
              <a:ext cx="547688" cy="173037"/>
            </a:xfrm>
            <a:custGeom>
              <a:avLst/>
              <a:gdLst>
                <a:gd name="T0" fmla="*/ 2147483647 w 345"/>
                <a:gd name="T1" fmla="*/ 0 h 109"/>
                <a:gd name="T2" fmla="*/ 2147483647 w 345"/>
                <a:gd name="T3" fmla="*/ 2147483647 h 109"/>
                <a:gd name="T4" fmla="*/ 2147483647 w 345"/>
                <a:gd name="T5" fmla="*/ 2147483647 h 109"/>
                <a:gd name="T6" fmla="*/ 2147483647 w 345"/>
                <a:gd name="T7" fmla="*/ 2147483647 h 109"/>
                <a:gd name="T8" fmla="*/ 2147483647 w 345"/>
                <a:gd name="T9" fmla="*/ 2147483647 h 109"/>
                <a:gd name="T10" fmla="*/ 2147483647 w 345"/>
                <a:gd name="T11" fmla="*/ 2147483647 h 109"/>
                <a:gd name="T12" fmla="*/ 2147483647 w 345"/>
                <a:gd name="T13" fmla="*/ 2147483647 h 109"/>
                <a:gd name="T14" fmla="*/ 2147483647 w 345"/>
                <a:gd name="T15" fmla="*/ 2147483647 h 109"/>
                <a:gd name="T16" fmla="*/ 2147483647 w 345"/>
                <a:gd name="T17" fmla="*/ 2147483647 h 109"/>
                <a:gd name="T18" fmla="*/ 2147483647 w 345"/>
                <a:gd name="T19" fmla="*/ 2147483647 h 109"/>
                <a:gd name="T20" fmla="*/ 2147483647 w 345"/>
                <a:gd name="T21" fmla="*/ 2147483647 h 109"/>
                <a:gd name="T22" fmla="*/ 2147483647 w 345"/>
                <a:gd name="T23" fmla="*/ 2147483647 h 109"/>
                <a:gd name="T24" fmla="*/ 2147483647 w 345"/>
                <a:gd name="T25" fmla="*/ 2147483647 h 109"/>
                <a:gd name="T26" fmla="*/ 2147483647 w 345"/>
                <a:gd name="T27" fmla="*/ 2147483647 h 109"/>
                <a:gd name="T28" fmla="*/ 2147483647 w 345"/>
                <a:gd name="T29" fmla="*/ 2147483647 h 109"/>
                <a:gd name="T30" fmla="*/ 2147483647 w 345"/>
                <a:gd name="T31" fmla="*/ 2147483647 h 109"/>
                <a:gd name="T32" fmla="*/ 2147483647 w 345"/>
                <a:gd name="T33" fmla="*/ 2147483647 h 109"/>
                <a:gd name="T34" fmla="*/ 2147483647 w 345"/>
                <a:gd name="T35" fmla="*/ 2147483647 h 109"/>
                <a:gd name="T36" fmla="*/ 2147483647 w 345"/>
                <a:gd name="T37" fmla="*/ 2147483647 h 109"/>
                <a:gd name="T38" fmla="*/ 2147483647 w 345"/>
                <a:gd name="T39" fmla="*/ 2147483647 h 109"/>
                <a:gd name="T40" fmla="*/ 2147483647 w 345"/>
                <a:gd name="T41" fmla="*/ 2147483647 h 109"/>
                <a:gd name="T42" fmla="*/ 2147483647 w 345"/>
                <a:gd name="T43" fmla="*/ 2147483647 h 109"/>
                <a:gd name="T44" fmla="*/ 2147483647 w 345"/>
                <a:gd name="T45" fmla="*/ 2147483647 h 109"/>
                <a:gd name="T46" fmla="*/ 2147483647 w 345"/>
                <a:gd name="T47" fmla="*/ 2147483647 h 109"/>
                <a:gd name="T48" fmla="*/ 2147483647 w 345"/>
                <a:gd name="T49" fmla="*/ 2147483647 h 109"/>
                <a:gd name="T50" fmla="*/ 2147483647 w 345"/>
                <a:gd name="T51" fmla="*/ 2147483647 h 109"/>
                <a:gd name="T52" fmla="*/ 2147483647 w 345"/>
                <a:gd name="T53" fmla="*/ 2147483647 h 109"/>
                <a:gd name="T54" fmla="*/ 2147483647 w 345"/>
                <a:gd name="T55" fmla="*/ 2147483647 h 109"/>
                <a:gd name="T56" fmla="*/ 2147483647 w 345"/>
                <a:gd name="T57" fmla="*/ 2147483647 h 109"/>
                <a:gd name="T58" fmla="*/ 2147483647 w 345"/>
                <a:gd name="T59" fmla="*/ 2147483647 h 109"/>
                <a:gd name="T60" fmla="*/ 2147483647 w 345"/>
                <a:gd name="T61" fmla="*/ 2147483647 h 109"/>
                <a:gd name="T62" fmla="*/ 2147483647 w 345"/>
                <a:gd name="T63" fmla="*/ 2147483647 h 109"/>
                <a:gd name="T64" fmla="*/ 2147483647 w 345"/>
                <a:gd name="T65" fmla="*/ 2147483647 h 109"/>
                <a:gd name="T66" fmla="*/ 2147483647 w 345"/>
                <a:gd name="T67" fmla="*/ 2147483647 h 109"/>
                <a:gd name="T68" fmla="*/ 2147483647 w 345"/>
                <a:gd name="T69" fmla="*/ 2147483647 h 109"/>
                <a:gd name="T70" fmla="*/ 2147483647 w 345"/>
                <a:gd name="T71" fmla="*/ 2147483647 h 109"/>
                <a:gd name="T72" fmla="*/ 2147483647 w 345"/>
                <a:gd name="T73" fmla="*/ 2147483647 h 109"/>
                <a:gd name="T74" fmla="*/ 0 w 345"/>
                <a:gd name="T75" fmla="*/ 2147483647 h 109"/>
                <a:gd name="T76" fmla="*/ 2147483647 w 345"/>
                <a:gd name="T77" fmla="*/ 2147483647 h 109"/>
                <a:gd name="T78" fmla="*/ 2147483647 w 345"/>
                <a:gd name="T79" fmla="*/ 2147483647 h 109"/>
                <a:gd name="T80" fmla="*/ 2147483647 w 345"/>
                <a:gd name="T81" fmla="*/ 2147483647 h 109"/>
                <a:gd name="T82" fmla="*/ 2147483647 w 345"/>
                <a:gd name="T83" fmla="*/ 2147483647 h 109"/>
                <a:gd name="T84" fmla="*/ 2147483647 w 345"/>
                <a:gd name="T85" fmla="*/ 2147483647 h 109"/>
                <a:gd name="T86" fmla="*/ 2147483647 w 345"/>
                <a:gd name="T87" fmla="*/ 2147483647 h 109"/>
                <a:gd name="T88" fmla="*/ 2147483647 w 345"/>
                <a:gd name="T89" fmla="*/ 2147483647 h 109"/>
                <a:gd name="T90" fmla="*/ 2147483647 w 345"/>
                <a:gd name="T91" fmla="*/ 2147483647 h 109"/>
                <a:gd name="T92" fmla="*/ 2147483647 w 345"/>
                <a:gd name="T93" fmla="*/ 2147483647 h 109"/>
                <a:gd name="T94" fmla="*/ 2147483647 w 345"/>
                <a:gd name="T95" fmla="*/ 2147483647 h 109"/>
                <a:gd name="T96" fmla="*/ 2147483647 w 345"/>
                <a:gd name="T97" fmla="*/ 2147483647 h 109"/>
                <a:gd name="T98" fmla="*/ 2147483647 w 345"/>
                <a:gd name="T99" fmla="*/ 2147483647 h 109"/>
                <a:gd name="T100" fmla="*/ 2147483647 w 345"/>
                <a:gd name="T101" fmla="*/ 2147483647 h 109"/>
                <a:gd name="T102" fmla="*/ 2147483647 w 345"/>
                <a:gd name="T103" fmla="*/ 0 h 109"/>
                <a:gd name="T104" fmla="*/ 2147483647 w 345"/>
                <a:gd name="T105" fmla="*/ 2147483647 h 109"/>
                <a:gd name="T106" fmla="*/ 2147483647 w 345"/>
                <a:gd name="T107" fmla="*/ 2147483647 h 109"/>
                <a:gd name="T108" fmla="*/ 2147483647 w 345"/>
                <a:gd name="T109" fmla="*/ 2147483647 h 109"/>
                <a:gd name="T110" fmla="*/ 2147483647 w 345"/>
                <a:gd name="T111" fmla="*/ 2147483647 h 109"/>
                <a:gd name="T112" fmla="*/ 2147483647 w 345"/>
                <a:gd name="T113" fmla="*/ 2147483647 h 109"/>
                <a:gd name="T114" fmla="*/ 2147483647 w 345"/>
                <a:gd name="T115" fmla="*/ 2147483647 h 109"/>
                <a:gd name="T116" fmla="*/ 2147483647 w 345"/>
                <a:gd name="T117" fmla="*/ 2147483647 h 109"/>
                <a:gd name="T118" fmla="*/ 2147483647 w 345"/>
                <a:gd name="T119" fmla="*/ 2147483647 h 1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45"/>
                <a:gd name="T181" fmla="*/ 0 h 109"/>
                <a:gd name="T182" fmla="*/ 345 w 345"/>
                <a:gd name="T183" fmla="*/ 109 h 1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45" h="109">
                  <a:moveTo>
                    <a:pt x="138" y="0"/>
                  </a:moveTo>
                  <a:lnTo>
                    <a:pt x="138" y="0"/>
                  </a:lnTo>
                  <a:lnTo>
                    <a:pt x="152" y="1"/>
                  </a:lnTo>
                  <a:lnTo>
                    <a:pt x="187" y="8"/>
                  </a:lnTo>
                  <a:lnTo>
                    <a:pt x="210" y="15"/>
                  </a:lnTo>
                  <a:lnTo>
                    <a:pt x="234" y="23"/>
                  </a:lnTo>
                  <a:lnTo>
                    <a:pt x="259" y="35"/>
                  </a:lnTo>
                  <a:lnTo>
                    <a:pt x="285" y="48"/>
                  </a:lnTo>
                  <a:lnTo>
                    <a:pt x="306" y="63"/>
                  </a:lnTo>
                  <a:lnTo>
                    <a:pt x="322" y="75"/>
                  </a:lnTo>
                  <a:lnTo>
                    <a:pt x="332" y="85"/>
                  </a:lnTo>
                  <a:lnTo>
                    <a:pt x="340" y="94"/>
                  </a:lnTo>
                  <a:lnTo>
                    <a:pt x="344" y="100"/>
                  </a:lnTo>
                  <a:lnTo>
                    <a:pt x="345" y="105"/>
                  </a:lnTo>
                  <a:lnTo>
                    <a:pt x="345" y="109"/>
                  </a:lnTo>
                  <a:lnTo>
                    <a:pt x="311" y="94"/>
                  </a:lnTo>
                  <a:lnTo>
                    <a:pt x="275" y="82"/>
                  </a:lnTo>
                  <a:lnTo>
                    <a:pt x="241" y="72"/>
                  </a:lnTo>
                  <a:lnTo>
                    <a:pt x="213" y="67"/>
                  </a:lnTo>
                  <a:lnTo>
                    <a:pt x="193" y="65"/>
                  </a:lnTo>
                  <a:lnTo>
                    <a:pt x="182" y="63"/>
                  </a:lnTo>
                  <a:lnTo>
                    <a:pt x="177" y="65"/>
                  </a:lnTo>
                  <a:lnTo>
                    <a:pt x="172" y="67"/>
                  </a:lnTo>
                  <a:lnTo>
                    <a:pt x="164" y="75"/>
                  </a:lnTo>
                  <a:lnTo>
                    <a:pt x="147" y="85"/>
                  </a:lnTo>
                  <a:lnTo>
                    <a:pt x="131" y="94"/>
                  </a:lnTo>
                  <a:lnTo>
                    <a:pt x="124" y="95"/>
                  </a:lnTo>
                  <a:lnTo>
                    <a:pt x="120" y="95"/>
                  </a:lnTo>
                  <a:lnTo>
                    <a:pt x="118" y="95"/>
                  </a:lnTo>
                  <a:lnTo>
                    <a:pt x="118" y="94"/>
                  </a:lnTo>
                  <a:lnTo>
                    <a:pt x="126" y="89"/>
                  </a:lnTo>
                  <a:lnTo>
                    <a:pt x="139" y="82"/>
                  </a:lnTo>
                  <a:lnTo>
                    <a:pt x="152" y="74"/>
                  </a:lnTo>
                  <a:lnTo>
                    <a:pt x="159" y="70"/>
                  </a:lnTo>
                  <a:lnTo>
                    <a:pt x="162" y="67"/>
                  </a:lnTo>
                  <a:lnTo>
                    <a:pt x="162" y="65"/>
                  </a:lnTo>
                  <a:lnTo>
                    <a:pt x="162" y="62"/>
                  </a:lnTo>
                  <a:lnTo>
                    <a:pt x="156" y="60"/>
                  </a:lnTo>
                  <a:lnTo>
                    <a:pt x="147" y="60"/>
                  </a:lnTo>
                  <a:lnTo>
                    <a:pt x="136" y="62"/>
                  </a:lnTo>
                  <a:lnTo>
                    <a:pt x="121" y="67"/>
                  </a:lnTo>
                  <a:lnTo>
                    <a:pt x="92" y="80"/>
                  </a:lnTo>
                  <a:lnTo>
                    <a:pt x="79" y="85"/>
                  </a:lnTo>
                  <a:lnTo>
                    <a:pt x="67" y="87"/>
                  </a:lnTo>
                  <a:lnTo>
                    <a:pt x="64" y="87"/>
                  </a:lnTo>
                  <a:lnTo>
                    <a:pt x="66" y="85"/>
                  </a:lnTo>
                  <a:lnTo>
                    <a:pt x="72" y="82"/>
                  </a:lnTo>
                  <a:lnTo>
                    <a:pt x="88" y="75"/>
                  </a:lnTo>
                  <a:lnTo>
                    <a:pt x="100" y="68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88" y="68"/>
                  </a:lnTo>
                  <a:lnTo>
                    <a:pt x="74" y="72"/>
                  </a:lnTo>
                  <a:lnTo>
                    <a:pt x="59" y="74"/>
                  </a:lnTo>
                  <a:lnTo>
                    <a:pt x="51" y="72"/>
                  </a:lnTo>
                  <a:lnTo>
                    <a:pt x="44" y="70"/>
                  </a:lnTo>
                  <a:lnTo>
                    <a:pt x="38" y="70"/>
                  </a:lnTo>
                  <a:lnTo>
                    <a:pt x="31" y="70"/>
                  </a:lnTo>
                  <a:lnTo>
                    <a:pt x="16" y="75"/>
                  </a:lnTo>
                  <a:lnTo>
                    <a:pt x="5" y="80"/>
                  </a:lnTo>
                  <a:lnTo>
                    <a:pt x="0" y="84"/>
                  </a:lnTo>
                  <a:lnTo>
                    <a:pt x="8" y="75"/>
                  </a:lnTo>
                  <a:lnTo>
                    <a:pt x="23" y="65"/>
                  </a:lnTo>
                  <a:lnTo>
                    <a:pt x="39" y="58"/>
                  </a:lnTo>
                  <a:lnTo>
                    <a:pt x="49" y="57"/>
                  </a:lnTo>
                  <a:lnTo>
                    <a:pt x="59" y="55"/>
                  </a:lnTo>
                  <a:lnTo>
                    <a:pt x="67" y="53"/>
                  </a:lnTo>
                  <a:lnTo>
                    <a:pt x="77" y="52"/>
                  </a:lnTo>
                  <a:lnTo>
                    <a:pt x="95" y="42"/>
                  </a:lnTo>
                  <a:lnTo>
                    <a:pt x="110" y="33"/>
                  </a:lnTo>
                  <a:lnTo>
                    <a:pt x="118" y="28"/>
                  </a:lnTo>
                  <a:lnTo>
                    <a:pt x="124" y="26"/>
                  </a:lnTo>
                  <a:lnTo>
                    <a:pt x="128" y="25"/>
                  </a:lnTo>
                  <a:lnTo>
                    <a:pt x="131" y="23"/>
                  </a:lnTo>
                  <a:lnTo>
                    <a:pt x="136" y="16"/>
                  </a:lnTo>
                  <a:lnTo>
                    <a:pt x="138" y="0"/>
                  </a:lnTo>
                  <a:close/>
                  <a:moveTo>
                    <a:pt x="141" y="10"/>
                  </a:moveTo>
                  <a:lnTo>
                    <a:pt x="141" y="10"/>
                  </a:lnTo>
                  <a:close/>
                  <a:moveTo>
                    <a:pt x="138" y="11"/>
                  </a:moveTo>
                  <a:lnTo>
                    <a:pt x="138" y="11"/>
                  </a:lnTo>
                  <a:lnTo>
                    <a:pt x="138" y="3"/>
                  </a:lnTo>
                  <a:lnTo>
                    <a:pt x="138" y="0"/>
                  </a:lnTo>
                  <a:lnTo>
                    <a:pt x="138" y="11"/>
                  </a:lnTo>
                  <a:close/>
                  <a:moveTo>
                    <a:pt x="136" y="16"/>
                  </a:moveTo>
                  <a:lnTo>
                    <a:pt x="138" y="11"/>
                  </a:lnTo>
                  <a:lnTo>
                    <a:pt x="136" y="16"/>
                  </a:lnTo>
                  <a:close/>
                </a:path>
              </a:pathLst>
            </a:custGeom>
            <a:solidFill>
              <a:srgbClr val="3521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80" name="Freeform 75"/>
            <p:cNvSpPr>
              <a:spLocks/>
            </p:cNvSpPr>
            <p:nvPr/>
          </p:nvSpPr>
          <p:spPr bwMode="auto">
            <a:xfrm>
              <a:off x="5892801" y="3041650"/>
              <a:ext cx="485775" cy="150812"/>
            </a:xfrm>
            <a:custGeom>
              <a:avLst/>
              <a:gdLst>
                <a:gd name="T0" fmla="*/ 2147483647 w 306"/>
                <a:gd name="T1" fmla="*/ 0 h 95"/>
                <a:gd name="T2" fmla="*/ 2147483647 w 306"/>
                <a:gd name="T3" fmla="*/ 2147483647 h 95"/>
                <a:gd name="T4" fmla="*/ 2147483647 w 306"/>
                <a:gd name="T5" fmla="*/ 2147483647 h 95"/>
                <a:gd name="T6" fmla="*/ 2147483647 w 306"/>
                <a:gd name="T7" fmla="*/ 2147483647 h 95"/>
                <a:gd name="T8" fmla="*/ 2147483647 w 306"/>
                <a:gd name="T9" fmla="*/ 2147483647 h 95"/>
                <a:gd name="T10" fmla="*/ 2147483647 w 306"/>
                <a:gd name="T11" fmla="*/ 2147483647 h 95"/>
                <a:gd name="T12" fmla="*/ 2147483647 w 306"/>
                <a:gd name="T13" fmla="*/ 2147483647 h 95"/>
                <a:gd name="T14" fmla="*/ 2147483647 w 306"/>
                <a:gd name="T15" fmla="*/ 2147483647 h 95"/>
                <a:gd name="T16" fmla="*/ 2147483647 w 306"/>
                <a:gd name="T17" fmla="*/ 2147483647 h 95"/>
                <a:gd name="T18" fmla="*/ 2147483647 w 306"/>
                <a:gd name="T19" fmla="*/ 2147483647 h 95"/>
                <a:gd name="T20" fmla="*/ 2147483647 w 306"/>
                <a:gd name="T21" fmla="*/ 2147483647 h 95"/>
                <a:gd name="T22" fmla="*/ 2147483647 w 306"/>
                <a:gd name="T23" fmla="*/ 2147483647 h 95"/>
                <a:gd name="T24" fmla="*/ 2147483647 w 306"/>
                <a:gd name="T25" fmla="*/ 2147483647 h 95"/>
                <a:gd name="T26" fmla="*/ 2147483647 w 306"/>
                <a:gd name="T27" fmla="*/ 2147483647 h 95"/>
                <a:gd name="T28" fmla="*/ 2147483647 w 306"/>
                <a:gd name="T29" fmla="*/ 2147483647 h 95"/>
                <a:gd name="T30" fmla="*/ 2147483647 w 306"/>
                <a:gd name="T31" fmla="*/ 2147483647 h 95"/>
                <a:gd name="T32" fmla="*/ 2147483647 w 306"/>
                <a:gd name="T33" fmla="*/ 2147483647 h 95"/>
                <a:gd name="T34" fmla="*/ 2147483647 w 306"/>
                <a:gd name="T35" fmla="*/ 2147483647 h 95"/>
                <a:gd name="T36" fmla="*/ 2147483647 w 306"/>
                <a:gd name="T37" fmla="*/ 2147483647 h 95"/>
                <a:gd name="T38" fmla="*/ 2147483647 w 306"/>
                <a:gd name="T39" fmla="*/ 2147483647 h 95"/>
                <a:gd name="T40" fmla="*/ 2147483647 w 306"/>
                <a:gd name="T41" fmla="*/ 2147483647 h 95"/>
                <a:gd name="T42" fmla="*/ 2147483647 w 306"/>
                <a:gd name="T43" fmla="*/ 2147483647 h 95"/>
                <a:gd name="T44" fmla="*/ 2147483647 w 306"/>
                <a:gd name="T45" fmla="*/ 2147483647 h 95"/>
                <a:gd name="T46" fmla="*/ 2147483647 w 306"/>
                <a:gd name="T47" fmla="*/ 2147483647 h 95"/>
                <a:gd name="T48" fmla="*/ 2147483647 w 306"/>
                <a:gd name="T49" fmla="*/ 2147483647 h 95"/>
                <a:gd name="T50" fmla="*/ 2147483647 w 306"/>
                <a:gd name="T51" fmla="*/ 2147483647 h 95"/>
                <a:gd name="T52" fmla="*/ 2147483647 w 306"/>
                <a:gd name="T53" fmla="*/ 2147483647 h 95"/>
                <a:gd name="T54" fmla="*/ 2147483647 w 306"/>
                <a:gd name="T55" fmla="*/ 2147483647 h 95"/>
                <a:gd name="T56" fmla="*/ 2147483647 w 306"/>
                <a:gd name="T57" fmla="*/ 2147483647 h 95"/>
                <a:gd name="T58" fmla="*/ 2147483647 w 306"/>
                <a:gd name="T59" fmla="*/ 2147483647 h 95"/>
                <a:gd name="T60" fmla="*/ 2147483647 w 306"/>
                <a:gd name="T61" fmla="*/ 2147483647 h 95"/>
                <a:gd name="T62" fmla="*/ 2147483647 w 306"/>
                <a:gd name="T63" fmla="*/ 2147483647 h 95"/>
                <a:gd name="T64" fmla="*/ 2147483647 w 306"/>
                <a:gd name="T65" fmla="*/ 2147483647 h 95"/>
                <a:gd name="T66" fmla="*/ 2147483647 w 306"/>
                <a:gd name="T67" fmla="*/ 2147483647 h 95"/>
                <a:gd name="T68" fmla="*/ 2147483647 w 306"/>
                <a:gd name="T69" fmla="*/ 2147483647 h 95"/>
                <a:gd name="T70" fmla="*/ 2147483647 w 306"/>
                <a:gd name="T71" fmla="*/ 2147483647 h 95"/>
                <a:gd name="T72" fmla="*/ 2147483647 w 306"/>
                <a:gd name="T73" fmla="*/ 2147483647 h 95"/>
                <a:gd name="T74" fmla="*/ 2147483647 w 306"/>
                <a:gd name="T75" fmla="*/ 2147483647 h 95"/>
                <a:gd name="T76" fmla="*/ 2147483647 w 306"/>
                <a:gd name="T77" fmla="*/ 2147483647 h 95"/>
                <a:gd name="T78" fmla="*/ 2147483647 w 306"/>
                <a:gd name="T79" fmla="*/ 2147483647 h 95"/>
                <a:gd name="T80" fmla="*/ 2147483647 w 306"/>
                <a:gd name="T81" fmla="*/ 2147483647 h 95"/>
                <a:gd name="T82" fmla="*/ 2147483647 w 306"/>
                <a:gd name="T83" fmla="*/ 2147483647 h 95"/>
                <a:gd name="T84" fmla="*/ 0 w 306"/>
                <a:gd name="T85" fmla="*/ 2147483647 h 95"/>
                <a:gd name="T86" fmla="*/ 2147483647 w 306"/>
                <a:gd name="T87" fmla="*/ 2147483647 h 95"/>
                <a:gd name="T88" fmla="*/ 2147483647 w 306"/>
                <a:gd name="T89" fmla="*/ 2147483647 h 95"/>
                <a:gd name="T90" fmla="*/ 2147483647 w 306"/>
                <a:gd name="T91" fmla="*/ 2147483647 h 95"/>
                <a:gd name="T92" fmla="*/ 2147483647 w 306"/>
                <a:gd name="T93" fmla="*/ 2147483647 h 95"/>
                <a:gd name="T94" fmla="*/ 2147483647 w 306"/>
                <a:gd name="T95" fmla="*/ 2147483647 h 95"/>
                <a:gd name="T96" fmla="*/ 2147483647 w 306"/>
                <a:gd name="T97" fmla="*/ 2147483647 h 95"/>
                <a:gd name="T98" fmla="*/ 2147483647 w 306"/>
                <a:gd name="T99" fmla="*/ 2147483647 h 95"/>
                <a:gd name="T100" fmla="*/ 2147483647 w 306"/>
                <a:gd name="T101" fmla="*/ 2147483647 h 95"/>
                <a:gd name="T102" fmla="*/ 2147483647 w 306"/>
                <a:gd name="T103" fmla="*/ 2147483647 h 95"/>
                <a:gd name="T104" fmla="*/ 2147483647 w 306"/>
                <a:gd name="T105" fmla="*/ 0 h 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6"/>
                <a:gd name="T160" fmla="*/ 0 h 95"/>
                <a:gd name="T161" fmla="*/ 306 w 306"/>
                <a:gd name="T162" fmla="*/ 95 h 9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6" h="95">
                  <a:moveTo>
                    <a:pt x="138" y="0"/>
                  </a:moveTo>
                  <a:lnTo>
                    <a:pt x="138" y="0"/>
                  </a:lnTo>
                  <a:lnTo>
                    <a:pt x="141" y="8"/>
                  </a:lnTo>
                  <a:lnTo>
                    <a:pt x="142" y="16"/>
                  </a:lnTo>
                  <a:lnTo>
                    <a:pt x="142" y="20"/>
                  </a:lnTo>
                  <a:lnTo>
                    <a:pt x="141" y="23"/>
                  </a:lnTo>
                  <a:lnTo>
                    <a:pt x="138" y="30"/>
                  </a:lnTo>
                  <a:lnTo>
                    <a:pt x="139" y="32"/>
                  </a:lnTo>
                  <a:lnTo>
                    <a:pt x="139" y="35"/>
                  </a:lnTo>
                  <a:lnTo>
                    <a:pt x="141" y="42"/>
                  </a:lnTo>
                  <a:lnTo>
                    <a:pt x="141" y="45"/>
                  </a:lnTo>
                  <a:lnTo>
                    <a:pt x="142" y="45"/>
                  </a:lnTo>
                  <a:lnTo>
                    <a:pt x="146" y="47"/>
                  </a:lnTo>
                  <a:lnTo>
                    <a:pt x="154" y="45"/>
                  </a:lnTo>
                  <a:lnTo>
                    <a:pt x="160" y="45"/>
                  </a:lnTo>
                  <a:lnTo>
                    <a:pt x="164" y="47"/>
                  </a:lnTo>
                  <a:lnTo>
                    <a:pt x="165" y="48"/>
                  </a:lnTo>
                  <a:lnTo>
                    <a:pt x="195" y="53"/>
                  </a:lnTo>
                  <a:lnTo>
                    <a:pt x="239" y="65"/>
                  </a:lnTo>
                  <a:lnTo>
                    <a:pt x="259" y="72"/>
                  </a:lnTo>
                  <a:lnTo>
                    <a:pt x="280" y="80"/>
                  </a:lnTo>
                  <a:lnTo>
                    <a:pt x="306" y="92"/>
                  </a:lnTo>
                  <a:lnTo>
                    <a:pt x="277" y="82"/>
                  </a:lnTo>
                  <a:lnTo>
                    <a:pt x="250" y="75"/>
                  </a:lnTo>
                  <a:lnTo>
                    <a:pt x="223" y="68"/>
                  </a:lnTo>
                  <a:lnTo>
                    <a:pt x="190" y="63"/>
                  </a:lnTo>
                  <a:lnTo>
                    <a:pt x="180" y="63"/>
                  </a:lnTo>
                  <a:lnTo>
                    <a:pt x="174" y="67"/>
                  </a:lnTo>
                  <a:lnTo>
                    <a:pt x="172" y="67"/>
                  </a:lnTo>
                  <a:lnTo>
                    <a:pt x="164" y="75"/>
                  </a:lnTo>
                  <a:lnTo>
                    <a:pt x="147" y="85"/>
                  </a:lnTo>
                  <a:lnTo>
                    <a:pt x="131" y="94"/>
                  </a:lnTo>
                  <a:lnTo>
                    <a:pt x="124" y="95"/>
                  </a:lnTo>
                  <a:lnTo>
                    <a:pt x="120" y="95"/>
                  </a:lnTo>
                  <a:lnTo>
                    <a:pt x="118" y="95"/>
                  </a:lnTo>
                  <a:lnTo>
                    <a:pt x="118" y="94"/>
                  </a:lnTo>
                  <a:lnTo>
                    <a:pt x="126" y="89"/>
                  </a:lnTo>
                  <a:lnTo>
                    <a:pt x="139" y="82"/>
                  </a:lnTo>
                  <a:lnTo>
                    <a:pt x="152" y="74"/>
                  </a:lnTo>
                  <a:lnTo>
                    <a:pt x="159" y="70"/>
                  </a:lnTo>
                  <a:lnTo>
                    <a:pt x="162" y="67"/>
                  </a:lnTo>
                  <a:lnTo>
                    <a:pt x="162" y="65"/>
                  </a:lnTo>
                  <a:lnTo>
                    <a:pt x="162" y="62"/>
                  </a:lnTo>
                  <a:lnTo>
                    <a:pt x="156" y="60"/>
                  </a:lnTo>
                  <a:lnTo>
                    <a:pt x="147" y="60"/>
                  </a:lnTo>
                  <a:lnTo>
                    <a:pt x="136" y="62"/>
                  </a:lnTo>
                  <a:lnTo>
                    <a:pt x="121" y="67"/>
                  </a:lnTo>
                  <a:lnTo>
                    <a:pt x="92" y="80"/>
                  </a:lnTo>
                  <a:lnTo>
                    <a:pt x="79" y="85"/>
                  </a:lnTo>
                  <a:lnTo>
                    <a:pt x="67" y="87"/>
                  </a:lnTo>
                  <a:lnTo>
                    <a:pt x="64" y="87"/>
                  </a:lnTo>
                  <a:lnTo>
                    <a:pt x="66" y="85"/>
                  </a:lnTo>
                  <a:lnTo>
                    <a:pt x="72" y="82"/>
                  </a:lnTo>
                  <a:lnTo>
                    <a:pt x="88" y="75"/>
                  </a:lnTo>
                  <a:lnTo>
                    <a:pt x="100" y="68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88" y="68"/>
                  </a:lnTo>
                  <a:lnTo>
                    <a:pt x="74" y="72"/>
                  </a:lnTo>
                  <a:lnTo>
                    <a:pt x="59" y="74"/>
                  </a:lnTo>
                  <a:lnTo>
                    <a:pt x="51" y="72"/>
                  </a:lnTo>
                  <a:lnTo>
                    <a:pt x="44" y="70"/>
                  </a:lnTo>
                  <a:lnTo>
                    <a:pt x="38" y="70"/>
                  </a:lnTo>
                  <a:lnTo>
                    <a:pt x="31" y="70"/>
                  </a:lnTo>
                  <a:lnTo>
                    <a:pt x="16" y="75"/>
                  </a:lnTo>
                  <a:lnTo>
                    <a:pt x="5" y="80"/>
                  </a:lnTo>
                  <a:lnTo>
                    <a:pt x="0" y="84"/>
                  </a:lnTo>
                  <a:lnTo>
                    <a:pt x="8" y="75"/>
                  </a:lnTo>
                  <a:lnTo>
                    <a:pt x="23" y="65"/>
                  </a:lnTo>
                  <a:lnTo>
                    <a:pt x="39" y="58"/>
                  </a:lnTo>
                  <a:lnTo>
                    <a:pt x="49" y="57"/>
                  </a:lnTo>
                  <a:lnTo>
                    <a:pt x="59" y="55"/>
                  </a:lnTo>
                  <a:lnTo>
                    <a:pt x="67" y="53"/>
                  </a:lnTo>
                  <a:lnTo>
                    <a:pt x="77" y="52"/>
                  </a:lnTo>
                  <a:lnTo>
                    <a:pt x="95" y="42"/>
                  </a:lnTo>
                  <a:lnTo>
                    <a:pt x="110" y="33"/>
                  </a:lnTo>
                  <a:lnTo>
                    <a:pt x="118" y="28"/>
                  </a:lnTo>
                  <a:lnTo>
                    <a:pt x="124" y="26"/>
                  </a:lnTo>
                  <a:lnTo>
                    <a:pt x="129" y="25"/>
                  </a:lnTo>
                  <a:lnTo>
                    <a:pt x="133" y="21"/>
                  </a:lnTo>
                  <a:lnTo>
                    <a:pt x="136" y="16"/>
                  </a:lnTo>
                  <a:lnTo>
                    <a:pt x="138" y="11"/>
                  </a:lnTo>
                  <a:lnTo>
                    <a:pt x="138" y="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81" name="Freeform 76"/>
            <p:cNvSpPr>
              <a:spLocks/>
            </p:cNvSpPr>
            <p:nvPr/>
          </p:nvSpPr>
          <p:spPr bwMode="auto">
            <a:xfrm>
              <a:off x="5680076" y="2163763"/>
              <a:ext cx="246063" cy="255587"/>
            </a:xfrm>
            <a:custGeom>
              <a:avLst/>
              <a:gdLst>
                <a:gd name="T0" fmla="*/ 2147483647 w 155"/>
                <a:gd name="T1" fmla="*/ 2147483647 h 161"/>
                <a:gd name="T2" fmla="*/ 2147483647 w 155"/>
                <a:gd name="T3" fmla="*/ 2147483647 h 161"/>
                <a:gd name="T4" fmla="*/ 2147483647 w 155"/>
                <a:gd name="T5" fmla="*/ 2147483647 h 161"/>
                <a:gd name="T6" fmla="*/ 2147483647 w 155"/>
                <a:gd name="T7" fmla="*/ 2147483647 h 161"/>
                <a:gd name="T8" fmla="*/ 2147483647 w 155"/>
                <a:gd name="T9" fmla="*/ 2147483647 h 161"/>
                <a:gd name="T10" fmla="*/ 2147483647 w 155"/>
                <a:gd name="T11" fmla="*/ 2147483647 h 161"/>
                <a:gd name="T12" fmla="*/ 2147483647 w 155"/>
                <a:gd name="T13" fmla="*/ 2147483647 h 161"/>
                <a:gd name="T14" fmla="*/ 2147483647 w 155"/>
                <a:gd name="T15" fmla="*/ 2147483647 h 161"/>
                <a:gd name="T16" fmla="*/ 2147483647 w 155"/>
                <a:gd name="T17" fmla="*/ 2147483647 h 161"/>
                <a:gd name="T18" fmla="*/ 2147483647 w 155"/>
                <a:gd name="T19" fmla="*/ 2147483647 h 161"/>
                <a:gd name="T20" fmla="*/ 2147483647 w 155"/>
                <a:gd name="T21" fmla="*/ 2147483647 h 161"/>
                <a:gd name="T22" fmla="*/ 2147483647 w 155"/>
                <a:gd name="T23" fmla="*/ 2147483647 h 161"/>
                <a:gd name="T24" fmla="*/ 2147483647 w 155"/>
                <a:gd name="T25" fmla="*/ 2147483647 h 161"/>
                <a:gd name="T26" fmla="*/ 2147483647 w 155"/>
                <a:gd name="T27" fmla="*/ 2147483647 h 161"/>
                <a:gd name="T28" fmla="*/ 2147483647 w 155"/>
                <a:gd name="T29" fmla="*/ 2147483647 h 161"/>
                <a:gd name="T30" fmla="*/ 2147483647 w 155"/>
                <a:gd name="T31" fmla="*/ 2147483647 h 161"/>
                <a:gd name="T32" fmla="*/ 2147483647 w 155"/>
                <a:gd name="T33" fmla="*/ 2147483647 h 161"/>
                <a:gd name="T34" fmla="*/ 2147483647 w 155"/>
                <a:gd name="T35" fmla="*/ 2147483647 h 161"/>
                <a:gd name="T36" fmla="*/ 2147483647 w 155"/>
                <a:gd name="T37" fmla="*/ 2147483647 h 161"/>
                <a:gd name="T38" fmla="*/ 2147483647 w 155"/>
                <a:gd name="T39" fmla="*/ 2147483647 h 161"/>
                <a:gd name="T40" fmla="*/ 2147483647 w 155"/>
                <a:gd name="T41" fmla="*/ 2147483647 h 161"/>
                <a:gd name="T42" fmla="*/ 2147483647 w 155"/>
                <a:gd name="T43" fmla="*/ 2147483647 h 161"/>
                <a:gd name="T44" fmla="*/ 2147483647 w 155"/>
                <a:gd name="T45" fmla="*/ 2147483647 h 161"/>
                <a:gd name="T46" fmla="*/ 2147483647 w 155"/>
                <a:gd name="T47" fmla="*/ 0 h 161"/>
                <a:gd name="T48" fmla="*/ 2147483647 w 155"/>
                <a:gd name="T49" fmla="*/ 2147483647 h 161"/>
                <a:gd name="T50" fmla="*/ 2147483647 w 155"/>
                <a:gd name="T51" fmla="*/ 2147483647 h 161"/>
                <a:gd name="T52" fmla="*/ 2147483647 w 155"/>
                <a:gd name="T53" fmla="*/ 2147483647 h 161"/>
                <a:gd name="T54" fmla="*/ 2147483647 w 155"/>
                <a:gd name="T55" fmla="*/ 2147483647 h 161"/>
                <a:gd name="T56" fmla="*/ 2147483647 w 155"/>
                <a:gd name="T57" fmla="*/ 2147483647 h 161"/>
                <a:gd name="T58" fmla="*/ 2147483647 w 155"/>
                <a:gd name="T59" fmla="*/ 2147483647 h 161"/>
                <a:gd name="T60" fmla="*/ 2147483647 w 155"/>
                <a:gd name="T61" fmla="*/ 2147483647 h 161"/>
                <a:gd name="T62" fmla="*/ 2147483647 w 155"/>
                <a:gd name="T63" fmla="*/ 2147483647 h 161"/>
                <a:gd name="T64" fmla="*/ 2147483647 w 155"/>
                <a:gd name="T65" fmla="*/ 2147483647 h 161"/>
                <a:gd name="T66" fmla="*/ 2147483647 w 155"/>
                <a:gd name="T67" fmla="*/ 2147483647 h 161"/>
                <a:gd name="T68" fmla="*/ 2147483647 w 155"/>
                <a:gd name="T69" fmla="*/ 2147483647 h 161"/>
                <a:gd name="T70" fmla="*/ 2147483647 w 155"/>
                <a:gd name="T71" fmla="*/ 2147483647 h 161"/>
                <a:gd name="T72" fmla="*/ 2147483647 w 155"/>
                <a:gd name="T73" fmla="*/ 2147483647 h 161"/>
                <a:gd name="T74" fmla="*/ 2147483647 w 155"/>
                <a:gd name="T75" fmla="*/ 2147483647 h 161"/>
                <a:gd name="T76" fmla="*/ 2147483647 w 155"/>
                <a:gd name="T77" fmla="*/ 2147483647 h 161"/>
                <a:gd name="T78" fmla="*/ 2147483647 w 155"/>
                <a:gd name="T79" fmla="*/ 2147483647 h 161"/>
                <a:gd name="T80" fmla="*/ 2147483647 w 155"/>
                <a:gd name="T81" fmla="*/ 2147483647 h 161"/>
                <a:gd name="T82" fmla="*/ 2147483647 w 155"/>
                <a:gd name="T83" fmla="*/ 2147483647 h 161"/>
                <a:gd name="T84" fmla="*/ 2147483647 w 155"/>
                <a:gd name="T85" fmla="*/ 2147483647 h 161"/>
                <a:gd name="T86" fmla="*/ 2147483647 w 155"/>
                <a:gd name="T87" fmla="*/ 2147483647 h 161"/>
                <a:gd name="T88" fmla="*/ 2147483647 w 155"/>
                <a:gd name="T89" fmla="*/ 2147483647 h 161"/>
                <a:gd name="T90" fmla="*/ 2147483647 w 155"/>
                <a:gd name="T91" fmla="*/ 2147483647 h 1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5"/>
                <a:gd name="T139" fmla="*/ 0 h 161"/>
                <a:gd name="T140" fmla="*/ 155 w 155"/>
                <a:gd name="T141" fmla="*/ 161 h 16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5" h="161">
                  <a:moveTo>
                    <a:pt x="155" y="144"/>
                  </a:moveTo>
                  <a:lnTo>
                    <a:pt x="155" y="144"/>
                  </a:lnTo>
                  <a:lnTo>
                    <a:pt x="155" y="154"/>
                  </a:lnTo>
                  <a:lnTo>
                    <a:pt x="155" y="159"/>
                  </a:lnTo>
                  <a:lnTo>
                    <a:pt x="144" y="161"/>
                  </a:lnTo>
                  <a:lnTo>
                    <a:pt x="128" y="161"/>
                  </a:lnTo>
                  <a:lnTo>
                    <a:pt x="105" y="156"/>
                  </a:lnTo>
                  <a:lnTo>
                    <a:pt x="78" y="148"/>
                  </a:lnTo>
                  <a:lnTo>
                    <a:pt x="57" y="141"/>
                  </a:lnTo>
                  <a:lnTo>
                    <a:pt x="39" y="132"/>
                  </a:lnTo>
                  <a:lnTo>
                    <a:pt x="24" y="126"/>
                  </a:lnTo>
                  <a:lnTo>
                    <a:pt x="15" y="121"/>
                  </a:lnTo>
                  <a:lnTo>
                    <a:pt x="6" y="116"/>
                  </a:lnTo>
                  <a:lnTo>
                    <a:pt x="2" y="111"/>
                  </a:lnTo>
                  <a:lnTo>
                    <a:pt x="0" y="107"/>
                  </a:lnTo>
                  <a:lnTo>
                    <a:pt x="2" y="107"/>
                  </a:lnTo>
                  <a:lnTo>
                    <a:pt x="6" y="102"/>
                  </a:lnTo>
                  <a:lnTo>
                    <a:pt x="13" y="94"/>
                  </a:lnTo>
                  <a:lnTo>
                    <a:pt x="21" y="82"/>
                  </a:lnTo>
                  <a:lnTo>
                    <a:pt x="26" y="65"/>
                  </a:lnTo>
                  <a:lnTo>
                    <a:pt x="34" y="37"/>
                  </a:lnTo>
                  <a:lnTo>
                    <a:pt x="42" y="35"/>
                  </a:lnTo>
                  <a:lnTo>
                    <a:pt x="49" y="32"/>
                  </a:lnTo>
                  <a:lnTo>
                    <a:pt x="51" y="28"/>
                  </a:lnTo>
                  <a:lnTo>
                    <a:pt x="51" y="25"/>
                  </a:lnTo>
                  <a:lnTo>
                    <a:pt x="54" y="17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64" y="18"/>
                  </a:lnTo>
                  <a:lnTo>
                    <a:pt x="72" y="25"/>
                  </a:lnTo>
                  <a:lnTo>
                    <a:pt x="75" y="25"/>
                  </a:lnTo>
                  <a:lnTo>
                    <a:pt x="78" y="23"/>
                  </a:lnTo>
                  <a:lnTo>
                    <a:pt x="80" y="20"/>
                  </a:lnTo>
                  <a:lnTo>
                    <a:pt x="77" y="22"/>
                  </a:lnTo>
                  <a:lnTo>
                    <a:pt x="74" y="22"/>
                  </a:lnTo>
                  <a:lnTo>
                    <a:pt x="70" y="18"/>
                  </a:lnTo>
                  <a:lnTo>
                    <a:pt x="69" y="10"/>
                  </a:lnTo>
                  <a:lnTo>
                    <a:pt x="69" y="5"/>
                  </a:lnTo>
                  <a:lnTo>
                    <a:pt x="70" y="1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82" y="1"/>
                  </a:lnTo>
                  <a:lnTo>
                    <a:pt x="85" y="5"/>
                  </a:lnTo>
                  <a:lnTo>
                    <a:pt x="88" y="10"/>
                  </a:lnTo>
                  <a:lnTo>
                    <a:pt x="90" y="11"/>
                  </a:lnTo>
                  <a:lnTo>
                    <a:pt x="83" y="25"/>
                  </a:lnTo>
                  <a:lnTo>
                    <a:pt x="82" y="28"/>
                  </a:lnTo>
                  <a:lnTo>
                    <a:pt x="77" y="30"/>
                  </a:lnTo>
                  <a:lnTo>
                    <a:pt x="70" y="28"/>
                  </a:lnTo>
                  <a:lnTo>
                    <a:pt x="64" y="27"/>
                  </a:lnTo>
                  <a:lnTo>
                    <a:pt x="60" y="25"/>
                  </a:lnTo>
                  <a:lnTo>
                    <a:pt x="60" y="28"/>
                  </a:lnTo>
                  <a:lnTo>
                    <a:pt x="57" y="33"/>
                  </a:lnTo>
                  <a:lnTo>
                    <a:pt x="52" y="37"/>
                  </a:lnTo>
                  <a:lnTo>
                    <a:pt x="44" y="40"/>
                  </a:lnTo>
                  <a:lnTo>
                    <a:pt x="39" y="60"/>
                  </a:lnTo>
                  <a:lnTo>
                    <a:pt x="34" y="77"/>
                  </a:lnTo>
                  <a:lnTo>
                    <a:pt x="28" y="89"/>
                  </a:lnTo>
                  <a:lnTo>
                    <a:pt x="24" y="97"/>
                  </a:lnTo>
                  <a:lnTo>
                    <a:pt x="21" y="106"/>
                  </a:lnTo>
                  <a:lnTo>
                    <a:pt x="21" y="109"/>
                  </a:lnTo>
                  <a:lnTo>
                    <a:pt x="23" y="112"/>
                  </a:lnTo>
                  <a:lnTo>
                    <a:pt x="26" y="117"/>
                  </a:lnTo>
                  <a:lnTo>
                    <a:pt x="29" y="122"/>
                  </a:lnTo>
                  <a:lnTo>
                    <a:pt x="36" y="127"/>
                  </a:lnTo>
                  <a:lnTo>
                    <a:pt x="46" y="132"/>
                  </a:lnTo>
                  <a:lnTo>
                    <a:pt x="70" y="143"/>
                  </a:lnTo>
                  <a:lnTo>
                    <a:pt x="96" y="151"/>
                  </a:lnTo>
                  <a:lnTo>
                    <a:pt x="110" y="154"/>
                  </a:lnTo>
                  <a:lnTo>
                    <a:pt x="123" y="154"/>
                  </a:lnTo>
                  <a:lnTo>
                    <a:pt x="134" y="154"/>
                  </a:lnTo>
                  <a:lnTo>
                    <a:pt x="141" y="153"/>
                  </a:lnTo>
                  <a:lnTo>
                    <a:pt x="150" y="149"/>
                  </a:lnTo>
                  <a:lnTo>
                    <a:pt x="155" y="146"/>
                  </a:lnTo>
                  <a:lnTo>
                    <a:pt x="155" y="144"/>
                  </a:lnTo>
                  <a:close/>
                </a:path>
              </a:pathLst>
            </a:custGeom>
            <a:solidFill>
              <a:srgbClr val="E0B5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82" name="Freeform 77"/>
            <p:cNvSpPr>
              <a:spLocks/>
            </p:cNvSpPr>
            <p:nvPr/>
          </p:nvSpPr>
          <p:spPr bwMode="auto">
            <a:xfrm>
              <a:off x="5541963" y="1643063"/>
              <a:ext cx="735013" cy="655637"/>
            </a:xfrm>
            <a:custGeom>
              <a:avLst/>
              <a:gdLst>
                <a:gd name="T0" fmla="*/ 2147483647 w 463"/>
                <a:gd name="T1" fmla="*/ 2147483647 h 413"/>
                <a:gd name="T2" fmla="*/ 2147483647 w 463"/>
                <a:gd name="T3" fmla="*/ 2147483647 h 413"/>
                <a:gd name="T4" fmla="*/ 2147483647 w 463"/>
                <a:gd name="T5" fmla="*/ 2147483647 h 413"/>
                <a:gd name="T6" fmla="*/ 2147483647 w 463"/>
                <a:gd name="T7" fmla="*/ 2147483647 h 413"/>
                <a:gd name="T8" fmla="*/ 2147483647 w 463"/>
                <a:gd name="T9" fmla="*/ 2147483647 h 413"/>
                <a:gd name="T10" fmla="*/ 2147483647 w 463"/>
                <a:gd name="T11" fmla="*/ 2147483647 h 413"/>
                <a:gd name="T12" fmla="*/ 2147483647 w 463"/>
                <a:gd name="T13" fmla="*/ 2147483647 h 413"/>
                <a:gd name="T14" fmla="*/ 2147483647 w 463"/>
                <a:gd name="T15" fmla="*/ 2147483647 h 413"/>
                <a:gd name="T16" fmla="*/ 0 w 463"/>
                <a:gd name="T17" fmla="*/ 2147483647 h 413"/>
                <a:gd name="T18" fmla="*/ 2147483647 w 463"/>
                <a:gd name="T19" fmla="*/ 2147483647 h 413"/>
                <a:gd name="T20" fmla="*/ 2147483647 w 463"/>
                <a:gd name="T21" fmla="*/ 2147483647 h 413"/>
                <a:gd name="T22" fmla="*/ 2147483647 w 463"/>
                <a:gd name="T23" fmla="*/ 2147483647 h 413"/>
                <a:gd name="T24" fmla="*/ 2147483647 w 463"/>
                <a:gd name="T25" fmla="*/ 2147483647 h 413"/>
                <a:gd name="T26" fmla="*/ 2147483647 w 463"/>
                <a:gd name="T27" fmla="*/ 2147483647 h 413"/>
                <a:gd name="T28" fmla="*/ 2147483647 w 463"/>
                <a:gd name="T29" fmla="*/ 2147483647 h 413"/>
                <a:gd name="T30" fmla="*/ 2147483647 w 463"/>
                <a:gd name="T31" fmla="*/ 2147483647 h 413"/>
                <a:gd name="T32" fmla="*/ 2147483647 w 463"/>
                <a:gd name="T33" fmla="*/ 2147483647 h 413"/>
                <a:gd name="T34" fmla="*/ 2147483647 w 463"/>
                <a:gd name="T35" fmla="*/ 2147483647 h 413"/>
                <a:gd name="T36" fmla="*/ 2147483647 w 463"/>
                <a:gd name="T37" fmla="*/ 2147483647 h 413"/>
                <a:gd name="T38" fmla="*/ 2147483647 w 463"/>
                <a:gd name="T39" fmla="*/ 2147483647 h 413"/>
                <a:gd name="T40" fmla="*/ 2147483647 w 463"/>
                <a:gd name="T41" fmla="*/ 2147483647 h 413"/>
                <a:gd name="T42" fmla="*/ 2147483647 w 463"/>
                <a:gd name="T43" fmla="*/ 2147483647 h 413"/>
                <a:gd name="T44" fmla="*/ 2147483647 w 463"/>
                <a:gd name="T45" fmla="*/ 2147483647 h 413"/>
                <a:gd name="T46" fmla="*/ 2147483647 w 463"/>
                <a:gd name="T47" fmla="*/ 2147483647 h 413"/>
                <a:gd name="T48" fmla="*/ 2147483647 w 463"/>
                <a:gd name="T49" fmla="*/ 2147483647 h 413"/>
                <a:gd name="T50" fmla="*/ 2147483647 w 463"/>
                <a:gd name="T51" fmla="*/ 2147483647 h 413"/>
                <a:gd name="T52" fmla="*/ 2147483647 w 463"/>
                <a:gd name="T53" fmla="*/ 2147483647 h 413"/>
                <a:gd name="T54" fmla="*/ 2147483647 w 463"/>
                <a:gd name="T55" fmla="*/ 2147483647 h 413"/>
                <a:gd name="T56" fmla="*/ 2147483647 w 463"/>
                <a:gd name="T57" fmla="*/ 2147483647 h 413"/>
                <a:gd name="T58" fmla="*/ 2147483647 w 463"/>
                <a:gd name="T59" fmla="*/ 2147483647 h 413"/>
                <a:gd name="T60" fmla="*/ 2147483647 w 463"/>
                <a:gd name="T61" fmla="*/ 2147483647 h 413"/>
                <a:gd name="T62" fmla="*/ 2147483647 w 463"/>
                <a:gd name="T63" fmla="*/ 2147483647 h 413"/>
                <a:gd name="T64" fmla="*/ 2147483647 w 463"/>
                <a:gd name="T65" fmla="*/ 2147483647 h 413"/>
                <a:gd name="T66" fmla="*/ 2147483647 w 463"/>
                <a:gd name="T67" fmla="*/ 2147483647 h 413"/>
                <a:gd name="T68" fmla="*/ 2147483647 w 463"/>
                <a:gd name="T69" fmla="*/ 2147483647 h 413"/>
                <a:gd name="T70" fmla="*/ 2147483647 w 463"/>
                <a:gd name="T71" fmla="*/ 2147483647 h 413"/>
                <a:gd name="T72" fmla="*/ 2147483647 w 463"/>
                <a:gd name="T73" fmla="*/ 2147483647 h 413"/>
                <a:gd name="T74" fmla="*/ 2147483647 w 463"/>
                <a:gd name="T75" fmla="*/ 2147483647 h 413"/>
                <a:gd name="T76" fmla="*/ 2147483647 w 463"/>
                <a:gd name="T77" fmla="*/ 2147483647 h 413"/>
                <a:gd name="T78" fmla="*/ 2147483647 w 463"/>
                <a:gd name="T79" fmla="*/ 2147483647 h 413"/>
                <a:gd name="T80" fmla="*/ 2147483647 w 463"/>
                <a:gd name="T81" fmla="*/ 2147483647 h 413"/>
                <a:gd name="T82" fmla="*/ 2147483647 w 463"/>
                <a:gd name="T83" fmla="*/ 2147483647 h 413"/>
                <a:gd name="T84" fmla="*/ 2147483647 w 463"/>
                <a:gd name="T85" fmla="*/ 2147483647 h 413"/>
                <a:gd name="T86" fmla="*/ 2147483647 w 463"/>
                <a:gd name="T87" fmla="*/ 2147483647 h 413"/>
                <a:gd name="T88" fmla="*/ 2147483647 w 463"/>
                <a:gd name="T89" fmla="*/ 2147483647 h 413"/>
                <a:gd name="T90" fmla="*/ 2147483647 w 463"/>
                <a:gd name="T91" fmla="*/ 2147483647 h 413"/>
                <a:gd name="T92" fmla="*/ 2147483647 w 463"/>
                <a:gd name="T93" fmla="*/ 2147483647 h 413"/>
                <a:gd name="T94" fmla="*/ 2147483647 w 463"/>
                <a:gd name="T95" fmla="*/ 2147483647 h 413"/>
                <a:gd name="T96" fmla="*/ 2147483647 w 463"/>
                <a:gd name="T97" fmla="*/ 2147483647 h 413"/>
                <a:gd name="T98" fmla="*/ 2147483647 w 463"/>
                <a:gd name="T99" fmla="*/ 2147483647 h 413"/>
                <a:gd name="T100" fmla="*/ 2147483647 w 463"/>
                <a:gd name="T101" fmla="*/ 2147483647 h 413"/>
                <a:gd name="T102" fmla="*/ 2147483647 w 463"/>
                <a:gd name="T103" fmla="*/ 2147483647 h 413"/>
                <a:gd name="T104" fmla="*/ 2147483647 w 463"/>
                <a:gd name="T105" fmla="*/ 2147483647 h 413"/>
                <a:gd name="T106" fmla="*/ 2147483647 w 463"/>
                <a:gd name="T107" fmla="*/ 2147483647 h 413"/>
                <a:gd name="T108" fmla="*/ 2147483647 w 463"/>
                <a:gd name="T109" fmla="*/ 2147483647 h 413"/>
                <a:gd name="T110" fmla="*/ 2147483647 w 463"/>
                <a:gd name="T111" fmla="*/ 2147483647 h 413"/>
                <a:gd name="T112" fmla="*/ 2147483647 w 463"/>
                <a:gd name="T113" fmla="*/ 0 h 413"/>
                <a:gd name="T114" fmla="*/ 2147483647 w 463"/>
                <a:gd name="T115" fmla="*/ 2147483647 h 4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63"/>
                <a:gd name="T175" fmla="*/ 0 h 413"/>
                <a:gd name="T176" fmla="*/ 463 w 463"/>
                <a:gd name="T177" fmla="*/ 413 h 4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63" h="413">
                  <a:moveTo>
                    <a:pt x="295" y="37"/>
                  </a:moveTo>
                  <a:lnTo>
                    <a:pt x="295" y="37"/>
                  </a:lnTo>
                  <a:lnTo>
                    <a:pt x="291" y="34"/>
                  </a:lnTo>
                  <a:lnTo>
                    <a:pt x="280" y="29"/>
                  </a:lnTo>
                  <a:lnTo>
                    <a:pt x="264" y="20"/>
                  </a:lnTo>
                  <a:lnTo>
                    <a:pt x="242" y="15"/>
                  </a:lnTo>
                  <a:lnTo>
                    <a:pt x="231" y="13"/>
                  </a:lnTo>
                  <a:lnTo>
                    <a:pt x="218" y="12"/>
                  </a:lnTo>
                  <a:lnTo>
                    <a:pt x="203" y="13"/>
                  </a:lnTo>
                  <a:lnTo>
                    <a:pt x="188" y="15"/>
                  </a:lnTo>
                  <a:lnTo>
                    <a:pt x="174" y="20"/>
                  </a:lnTo>
                  <a:lnTo>
                    <a:pt x="159" y="27"/>
                  </a:lnTo>
                  <a:lnTo>
                    <a:pt x="143" y="37"/>
                  </a:lnTo>
                  <a:lnTo>
                    <a:pt x="126" y="49"/>
                  </a:lnTo>
                  <a:lnTo>
                    <a:pt x="111" y="62"/>
                  </a:lnTo>
                  <a:lnTo>
                    <a:pt x="97" y="77"/>
                  </a:lnTo>
                  <a:lnTo>
                    <a:pt x="84" y="92"/>
                  </a:lnTo>
                  <a:lnTo>
                    <a:pt x="72" y="106"/>
                  </a:lnTo>
                  <a:lnTo>
                    <a:pt x="53" y="134"/>
                  </a:lnTo>
                  <a:lnTo>
                    <a:pt x="38" y="161"/>
                  </a:lnTo>
                  <a:lnTo>
                    <a:pt x="26" y="185"/>
                  </a:lnTo>
                  <a:lnTo>
                    <a:pt x="18" y="205"/>
                  </a:lnTo>
                  <a:lnTo>
                    <a:pt x="13" y="220"/>
                  </a:lnTo>
                  <a:lnTo>
                    <a:pt x="21" y="224"/>
                  </a:lnTo>
                  <a:lnTo>
                    <a:pt x="28" y="227"/>
                  </a:lnTo>
                  <a:lnTo>
                    <a:pt x="31" y="230"/>
                  </a:lnTo>
                  <a:lnTo>
                    <a:pt x="31" y="235"/>
                  </a:lnTo>
                  <a:lnTo>
                    <a:pt x="30" y="242"/>
                  </a:lnTo>
                  <a:lnTo>
                    <a:pt x="23" y="247"/>
                  </a:lnTo>
                  <a:lnTo>
                    <a:pt x="15" y="252"/>
                  </a:lnTo>
                  <a:lnTo>
                    <a:pt x="3" y="255"/>
                  </a:lnTo>
                  <a:lnTo>
                    <a:pt x="5" y="257"/>
                  </a:lnTo>
                  <a:lnTo>
                    <a:pt x="13" y="262"/>
                  </a:lnTo>
                  <a:lnTo>
                    <a:pt x="18" y="264"/>
                  </a:lnTo>
                  <a:lnTo>
                    <a:pt x="25" y="264"/>
                  </a:lnTo>
                  <a:lnTo>
                    <a:pt x="33" y="264"/>
                  </a:lnTo>
                  <a:lnTo>
                    <a:pt x="44" y="260"/>
                  </a:lnTo>
                  <a:lnTo>
                    <a:pt x="74" y="249"/>
                  </a:lnTo>
                  <a:lnTo>
                    <a:pt x="66" y="252"/>
                  </a:lnTo>
                  <a:lnTo>
                    <a:pt x="59" y="257"/>
                  </a:lnTo>
                  <a:lnTo>
                    <a:pt x="54" y="264"/>
                  </a:lnTo>
                  <a:lnTo>
                    <a:pt x="48" y="272"/>
                  </a:lnTo>
                  <a:lnTo>
                    <a:pt x="38" y="279"/>
                  </a:lnTo>
                  <a:lnTo>
                    <a:pt x="28" y="286"/>
                  </a:lnTo>
                  <a:lnTo>
                    <a:pt x="25" y="287"/>
                  </a:lnTo>
                  <a:lnTo>
                    <a:pt x="20" y="287"/>
                  </a:lnTo>
                  <a:lnTo>
                    <a:pt x="13" y="286"/>
                  </a:lnTo>
                  <a:lnTo>
                    <a:pt x="7" y="282"/>
                  </a:lnTo>
                  <a:lnTo>
                    <a:pt x="3" y="276"/>
                  </a:lnTo>
                  <a:lnTo>
                    <a:pt x="3" y="279"/>
                  </a:lnTo>
                  <a:lnTo>
                    <a:pt x="8" y="286"/>
                  </a:lnTo>
                  <a:lnTo>
                    <a:pt x="12" y="289"/>
                  </a:lnTo>
                  <a:lnTo>
                    <a:pt x="15" y="292"/>
                  </a:lnTo>
                  <a:lnTo>
                    <a:pt x="20" y="294"/>
                  </a:lnTo>
                  <a:lnTo>
                    <a:pt x="25" y="294"/>
                  </a:lnTo>
                  <a:lnTo>
                    <a:pt x="31" y="292"/>
                  </a:lnTo>
                  <a:lnTo>
                    <a:pt x="36" y="291"/>
                  </a:lnTo>
                  <a:lnTo>
                    <a:pt x="44" y="286"/>
                  </a:lnTo>
                  <a:lnTo>
                    <a:pt x="53" y="279"/>
                  </a:lnTo>
                  <a:lnTo>
                    <a:pt x="51" y="282"/>
                  </a:lnTo>
                  <a:lnTo>
                    <a:pt x="48" y="289"/>
                  </a:lnTo>
                  <a:lnTo>
                    <a:pt x="38" y="297"/>
                  </a:lnTo>
                  <a:lnTo>
                    <a:pt x="33" y="301"/>
                  </a:lnTo>
                  <a:lnTo>
                    <a:pt x="25" y="304"/>
                  </a:lnTo>
                  <a:lnTo>
                    <a:pt x="18" y="304"/>
                  </a:lnTo>
                  <a:lnTo>
                    <a:pt x="12" y="304"/>
                  </a:lnTo>
                  <a:lnTo>
                    <a:pt x="5" y="302"/>
                  </a:lnTo>
                  <a:lnTo>
                    <a:pt x="0" y="299"/>
                  </a:lnTo>
                  <a:lnTo>
                    <a:pt x="0" y="297"/>
                  </a:lnTo>
                  <a:lnTo>
                    <a:pt x="2" y="301"/>
                  </a:lnTo>
                  <a:lnTo>
                    <a:pt x="7" y="304"/>
                  </a:lnTo>
                  <a:lnTo>
                    <a:pt x="15" y="309"/>
                  </a:lnTo>
                  <a:lnTo>
                    <a:pt x="21" y="311"/>
                  </a:lnTo>
                  <a:lnTo>
                    <a:pt x="28" y="311"/>
                  </a:lnTo>
                  <a:lnTo>
                    <a:pt x="39" y="311"/>
                  </a:lnTo>
                  <a:lnTo>
                    <a:pt x="48" y="309"/>
                  </a:lnTo>
                  <a:lnTo>
                    <a:pt x="54" y="306"/>
                  </a:lnTo>
                  <a:lnTo>
                    <a:pt x="53" y="308"/>
                  </a:lnTo>
                  <a:lnTo>
                    <a:pt x="46" y="314"/>
                  </a:lnTo>
                  <a:lnTo>
                    <a:pt x="36" y="321"/>
                  </a:lnTo>
                  <a:lnTo>
                    <a:pt x="30" y="323"/>
                  </a:lnTo>
                  <a:lnTo>
                    <a:pt x="23" y="324"/>
                  </a:lnTo>
                  <a:lnTo>
                    <a:pt x="17" y="324"/>
                  </a:lnTo>
                  <a:lnTo>
                    <a:pt x="13" y="323"/>
                  </a:lnTo>
                  <a:lnTo>
                    <a:pt x="10" y="319"/>
                  </a:lnTo>
                  <a:lnTo>
                    <a:pt x="8" y="316"/>
                  </a:lnTo>
                  <a:lnTo>
                    <a:pt x="7" y="311"/>
                  </a:lnTo>
                  <a:lnTo>
                    <a:pt x="7" y="308"/>
                  </a:lnTo>
                  <a:lnTo>
                    <a:pt x="7" y="311"/>
                  </a:lnTo>
                  <a:lnTo>
                    <a:pt x="7" y="318"/>
                  </a:lnTo>
                  <a:lnTo>
                    <a:pt x="8" y="321"/>
                  </a:lnTo>
                  <a:lnTo>
                    <a:pt x="10" y="326"/>
                  </a:lnTo>
                  <a:lnTo>
                    <a:pt x="15" y="328"/>
                  </a:lnTo>
                  <a:lnTo>
                    <a:pt x="20" y="331"/>
                  </a:lnTo>
                  <a:lnTo>
                    <a:pt x="26" y="333"/>
                  </a:lnTo>
                  <a:lnTo>
                    <a:pt x="33" y="333"/>
                  </a:lnTo>
                  <a:lnTo>
                    <a:pt x="46" y="331"/>
                  </a:lnTo>
                  <a:lnTo>
                    <a:pt x="59" y="328"/>
                  </a:lnTo>
                  <a:lnTo>
                    <a:pt x="57" y="333"/>
                  </a:lnTo>
                  <a:lnTo>
                    <a:pt x="54" y="343"/>
                  </a:lnTo>
                  <a:lnTo>
                    <a:pt x="51" y="350"/>
                  </a:lnTo>
                  <a:lnTo>
                    <a:pt x="46" y="355"/>
                  </a:lnTo>
                  <a:lnTo>
                    <a:pt x="41" y="360"/>
                  </a:lnTo>
                  <a:lnTo>
                    <a:pt x="36" y="361"/>
                  </a:lnTo>
                  <a:lnTo>
                    <a:pt x="30" y="361"/>
                  </a:lnTo>
                  <a:lnTo>
                    <a:pt x="26" y="361"/>
                  </a:lnTo>
                  <a:lnTo>
                    <a:pt x="23" y="360"/>
                  </a:lnTo>
                  <a:lnTo>
                    <a:pt x="21" y="356"/>
                  </a:lnTo>
                  <a:lnTo>
                    <a:pt x="21" y="351"/>
                  </a:lnTo>
                  <a:lnTo>
                    <a:pt x="21" y="350"/>
                  </a:lnTo>
                  <a:lnTo>
                    <a:pt x="21" y="353"/>
                  </a:lnTo>
                  <a:lnTo>
                    <a:pt x="25" y="363"/>
                  </a:lnTo>
                  <a:lnTo>
                    <a:pt x="28" y="368"/>
                  </a:lnTo>
                  <a:lnTo>
                    <a:pt x="31" y="373"/>
                  </a:lnTo>
                  <a:lnTo>
                    <a:pt x="36" y="375"/>
                  </a:lnTo>
                  <a:lnTo>
                    <a:pt x="43" y="376"/>
                  </a:lnTo>
                  <a:lnTo>
                    <a:pt x="51" y="375"/>
                  </a:lnTo>
                  <a:lnTo>
                    <a:pt x="57" y="373"/>
                  </a:lnTo>
                  <a:lnTo>
                    <a:pt x="66" y="366"/>
                  </a:lnTo>
                  <a:lnTo>
                    <a:pt x="71" y="361"/>
                  </a:lnTo>
                  <a:lnTo>
                    <a:pt x="72" y="358"/>
                  </a:lnTo>
                  <a:lnTo>
                    <a:pt x="75" y="360"/>
                  </a:lnTo>
                  <a:lnTo>
                    <a:pt x="82" y="365"/>
                  </a:lnTo>
                  <a:lnTo>
                    <a:pt x="89" y="373"/>
                  </a:lnTo>
                  <a:lnTo>
                    <a:pt x="92" y="380"/>
                  </a:lnTo>
                  <a:lnTo>
                    <a:pt x="95" y="387"/>
                  </a:lnTo>
                  <a:lnTo>
                    <a:pt x="100" y="403"/>
                  </a:lnTo>
                  <a:lnTo>
                    <a:pt x="105" y="413"/>
                  </a:lnTo>
                  <a:lnTo>
                    <a:pt x="103" y="408"/>
                  </a:lnTo>
                  <a:lnTo>
                    <a:pt x="102" y="400"/>
                  </a:lnTo>
                  <a:lnTo>
                    <a:pt x="102" y="390"/>
                  </a:lnTo>
                  <a:lnTo>
                    <a:pt x="103" y="378"/>
                  </a:lnTo>
                  <a:lnTo>
                    <a:pt x="107" y="373"/>
                  </a:lnTo>
                  <a:lnTo>
                    <a:pt x="111" y="370"/>
                  </a:lnTo>
                  <a:lnTo>
                    <a:pt x="116" y="368"/>
                  </a:lnTo>
                  <a:lnTo>
                    <a:pt x="121" y="370"/>
                  </a:lnTo>
                  <a:lnTo>
                    <a:pt x="121" y="365"/>
                  </a:lnTo>
                  <a:lnTo>
                    <a:pt x="129" y="363"/>
                  </a:lnTo>
                  <a:lnTo>
                    <a:pt x="136" y="360"/>
                  </a:lnTo>
                  <a:lnTo>
                    <a:pt x="138" y="356"/>
                  </a:lnTo>
                  <a:lnTo>
                    <a:pt x="138" y="353"/>
                  </a:lnTo>
                  <a:lnTo>
                    <a:pt x="141" y="345"/>
                  </a:lnTo>
                  <a:lnTo>
                    <a:pt x="143" y="343"/>
                  </a:lnTo>
                  <a:lnTo>
                    <a:pt x="146" y="343"/>
                  </a:lnTo>
                  <a:lnTo>
                    <a:pt x="151" y="346"/>
                  </a:lnTo>
                  <a:lnTo>
                    <a:pt x="159" y="353"/>
                  </a:lnTo>
                  <a:lnTo>
                    <a:pt x="162" y="353"/>
                  </a:lnTo>
                  <a:lnTo>
                    <a:pt x="165" y="351"/>
                  </a:lnTo>
                  <a:lnTo>
                    <a:pt x="167" y="348"/>
                  </a:lnTo>
                  <a:lnTo>
                    <a:pt x="164" y="350"/>
                  </a:lnTo>
                  <a:lnTo>
                    <a:pt x="161" y="350"/>
                  </a:lnTo>
                  <a:lnTo>
                    <a:pt x="157" y="346"/>
                  </a:lnTo>
                  <a:lnTo>
                    <a:pt x="156" y="338"/>
                  </a:lnTo>
                  <a:lnTo>
                    <a:pt x="156" y="333"/>
                  </a:lnTo>
                  <a:lnTo>
                    <a:pt x="157" y="329"/>
                  </a:lnTo>
                  <a:lnTo>
                    <a:pt x="161" y="328"/>
                  </a:lnTo>
                  <a:lnTo>
                    <a:pt x="164" y="328"/>
                  </a:lnTo>
                  <a:lnTo>
                    <a:pt x="169" y="329"/>
                  </a:lnTo>
                  <a:lnTo>
                    <a:pt x="172" y="333"/>
                  </a:lnTo>
                  <a:lnTo>
                    <a:pt x="175" y="338"/>
                  </a:lnTo>
                  <a:lnTo>
                    <a:pt x="177" y="345"/>
                  </a:lnTo>
                  <a:lnTo>
                    <a:pt x="177" y="346"/>
                  </a:lnTo>
                  <a:lnTo>
                    <a:pt x="180" y="346"/>
                  </a:lnTo>
                  <a:lnTo>
                    <a:pt x="183" y="343"/>
                  </a:lnTo>
                  <a:lnTo>
                    <a:pt x="185" y="341"/>
                  </a:lnTo>
                  <a:lnTo>
                    <a:pt x="187" y="339"/>
                  </a:lnTo>
                  <a:lnTo>
                    <a:pt x="185" y="336"/>
                  </a:lnTo>
                  <a:lnTo>
                    <a:pt x="180" y="334"/>
                  </a:lnTo>
                  <a:lnTo>
                    <a:pt x="175" y="329"/>
                  </a:lnTo>
                  <a:lnTo>
                    <a:pt x="174" y="326"/>
                  </a:lnTo>
                  <a:lnTo>
                    <a:pt x="170" y="319"/>
                  </a:lnTo>
                  <a:lnTo>
                    <a:pt x="170" y="313"/>
                  </a:lnTo>
                  <a:lnTo>
                    <a:pt x="170" y="299"/>
                  </a:lnTo>
                  <a:lnTo>
                    <a:pt x="174" y="286"/>
                  </a:lnTo>
                  <a:lnTo>
                    <a:pt x="175" y="279"/>
                  </a:lnTo>
                  <a:lnTo>
                    <a:pt x="180" y="271"/>
                  </a:lnTo>
                  <a:lnTo>
                    <a:pt x="190" y="257"/>
                  </a:lnTo>
                  <a:lnTo>
                    <a:pt x="197" y="250"/>
                  </a:lnTo>
                  <a:lnTo>
                    <a:pt x="201" y="245"/>
                  </a:lnTo>
                  <a:lnTo>
                    <a:pt x="208" y="242"/>
                  </a:lnTo>
                  <a:lnTo>
                    <a:pt x="213" y="242"/>
                  </a:lnTo>
                  <a:lnTo>
                    <a:pt x="219" y="245"/>
                  </a:lnTo>
                  <a:lnTo>
                    <a:pt x="224" y="250"/>
                  </a:lnTo>
                  <a:lnTo>
                    <a:pt x="228" y="257"/>
                  </a:lnTo>
                  <a:lnTo>
                    <a:pt x="228" y="262"/>
                  </a:lnTo>
                  <a:lnTo>
                    <a:pt x="228" y="264"/>
                  </a:lnTo>
                  <a:lnTo>
                    <a:pt x="229" y="266"/>
                  </a:lnTo>
                  <a:lnTo>
                    <a:pt x="234" y="267"/>
                  </a:lnTo>
                  <a:lnTo>
                    <a:pt x="239" y="269"/>
                  </a:lnTo>
                  <a:lnTo>
                    <a:pt x="244" y="267"/>
                  </a:lnTo>
                  <a:lnTo>
                    <a:pt x="246" y="266"/>
                  </a:lnTo>
                  <a:lnTo>
                    <a:pt x="244" y="266"/>
                  </a:lnTo>
                  <a:lnTo>
                    <a:pt x="242" y="266"/>
                  </a:lnTo>
                  <a:lnTo>
                    <a:pt x="242" y="262"/>
                  </a:lnTo>
                  <a:lnTo>
                    <a:pt x="244" y="257"/>
                  </a:lnTo>
                  <a:lnTo>
                    <a:pt x="249" y="254"/>
                  </a:lnTo>
                  <a:lnTo>
                    <a:pt x="255" y="252"/>
                  </a:lnTo>
                  <a:lnTo>
                    <a:pt x="262" y="252"/>
                  </a:lnTo>
                  <a:lnTo>
                    <a:pt x="264" y="254"/>
                  </a:lnTo>
                  <a:lnTo>
                    <a:pt x="265" y="255"/>
                  </a:lnTo>
                  <a:lnTo>
                    <a:pt x="265" y="260"/>
                  </a:lnTo>
                  <a:lnTo>
                    <a:pt x="264" y="266"/>
                  </a:lnTo>
                  <a:lnTo>
                    <a:pt x="260" y="266"/>
                  </a:lnTo>
                  <a:lnTo>
                    <a:pt x="259" y="266"/>
                  </a:lnTo>
                  <a:lnTo>
                    <a:pt x="257" y="262"/>
                  </a:lnTo>
                  <a:lnTo>
                    <a:pt x="257" y="259"/>
                  </a:lnTo>
                  <a:lnTo>
                    <a:pt x="260" y="257"/>
                  </a:lnTo>
                  <a:lnTo>
                    <a:pt x="257" y="259"/>
                  </a:lnTo>
                  <a:lnTo>
                    <a:pt x="254" y="262"/>
                  </a:lnTo>
                  <a:lnTo>
                    <a:pt x="254" y="264"/>
                  </a:lnTo>
                  <a:lnTo>
                    <a:pt x="255" y="267"/>
                  </a:lnTo>
                  <a:lnTo>
                    <a:pt x="259" y="269"/>
                  </a:lnTo>
                  <a:lnTo>
                    <a:pt x="264" y="269"/>
                  </a:lnTo>
                  <a:lnTo>
                    <a:pt x="269" y="271"/>
                  </a:lnTo>
                  <a:lnTo>
                    <a:pt x="277" y="272"/>
                  </a:lnTo>
                  <a:lnTo>
                    <a:pt x="282" y="274"/>
                  </a:lnTo>
                  <a:lnTo>
                    <a:pt x="283" y="272"/>
                  </a:lnTo>
                  <a:lnTo>
                    <a:pt x="285" y="271"/>
                  </a:lnTo>
                  <a:lnTo>
                    <a:pt x="285" y="259"/>
                  </a:lnTo>
                  <a:lnTo>
                    <a:pt x="288" y="262"/>
                  </a:lnTo>
                  <a:lnTo>
                    <a:pt x="291" y="266"/>
                  </a:lnTo>
                  <a:lnTo>
                    <a:pt x="293" y="269"/>
                  </a:lnTo>
                  <a:lnTo>
                    <a:pt x="293" y="271"/>
                  </a:lnTo>
                  <a:lnTo>
                    <a:pt x="291" y="271"/>
                  </a:lnTo>
                  <a:lnTo>
                    <a:pt x="288" y="271"/>
                  </a:lnTo>
                  <a:lnTo>
                    <a:pt x="291" y="271"/>
                  </a:lnTo>
                  <a:lnTo>
                    <a:pt x="293" y="269"/>
                  </a:lnTo>
                  <a:lnTo>
                    <a:pt x="295" y="266"/>
                  </a:lnTo>
                  <a:lnTo>
                    <a:pt x="298" y="257"/>
                  </a:lnTo>
                  <a:lnTo>
                    <a:pt x="300" y="254"/>
                  </a:lnTo>
                  <a:lnTo>
                    <a:pt x="303" y="250"/>
                  </a:lnTo>
                  <a:lnTo>
                    <a:pt x="308" y="249"/>
                  </a:lnTo>
                  <a:lnTo>
                    <a:pt x="305" y="250"/>
                  </a:lnTo>
                  <a:lnTo>
                    <a:pt x="301" y="255"/>
                  </a:lnTo>
                  <a:lnTo>
                    <a:pt x="303" y="257"/>
                  </a:lnTo>
                  <a:lnTo>
                    <a:pt x="306" y="257"/>
                  </a:lnTo>
                  <a:lnTo>
                    <a:pt x="305" y="257"/>
                  </a:lnTo>
                  <a:lnTo>
                    <a:pt x="303" y="255"/>
                  </a:lnTo>
                  <a:lnTo>
                    <a:pt x="305" y="254"/>
                  </a:lnTo>
                  <a:lnTo>
                    <a:pt x="314" y="249"/>
                  </a:lnTo>
                  <a:lnTo>
                    <a:pt x="319" y="247"/>
                  </a:lnTo>
                  <a:lnTo>
                    <a:pt x="323" y="242"/>
                  </a:lnTo>
                  <a:lnTo>
                    <a:pt x="326" y="239"/>
                  </a:lnTo>
                  <a:lnTo>
                    <a:pt x="326" y="235"/>
                  </a:lnTo>
                  <a:lnTo>
                    <a:pt x="326" y="232"/>
                  </a:lnTo>
                  <a:lnTo>
                    <a:pt x="329" y="235"/>
                  </a:lnTo>
                  <a:lnTo>
                    <a:pt x="331" y="239"/>
                  </a:lnTo>
                  <a:lnTo>
                    <a:pt x="332" y="242"/>
                  </a:lnTo>
                  <a:lnTo>
                    <a:pt x="331" y="245"/>
                  </a:lnTo>
                  <a:lnTo>
                    <a:pt x="329" y="247"/>
                  </a:lnTo>
                  <a:lnTo>
                    <a:pt x="324" y="247"/>
                  </a:lnTo>
                  <a:lnTo>
                    <a:pt x="327" y="247"/>
                  </a:lnTo>
                  <a:lnTo>
                    <a:pt x="331" y="247"/>
                  </a:lnTo>
                  <a:lnTo>
                    <a:pt x="334" y="247"/>
                  </a:lnTo>
                  <a:lnTo>
                    <a:pt x="337" y="244"/>
                  </a:lnTo>
                  <a:lnTo>
                    <a:pt x="339" y="240"/>
                  </a:lnTo>
                  <a:lnTo>
                    <a:pt x="339" y="235"/>
                  </a:lnTo>
                  <a:lnTo>
                    <a:pt x="337" y="230"/>
                  </a:lnTo>
                  <a:lnTo>
                    <a:pt x="337" y="227"/>
                  </a:lnTo>
                  <a:lnTo>
                    <a:pt x="337" y="224"/>
                  </a:lnTo>
                  <a:lnTo>
                    <a:pt x="341" y="220"/>
                  </a:lnTo>
                  <a:lnTo>
                    <a:pt x="345" y="217"/>
                  </a:lnTo>
                  <a:lnTo>
                    <a:pt x="350" y="218"/>
                  </a:lnTo>
                  <a:lnTo>
                    <a:pt x="355" y="222"/>
                  </a:lnTo>
                  <a:lnTo>
                    <a:pt x="355" y="227"/>
                  </a:lnTo>
                  <a:lnTo>
                    <a:pt x="355" y="230"/>
                  </a:lnTo>
                  <a:lnTo>
                    <a:pt x="352" y="234"/>
                  </a:lnTo>
                  <a:lnTo>
                    <a:pt x="349" y="234"/>
                  </a:lnTo>
                  <a:lnTo>
                    <a:pt x="347" y="232"/>
                  </a:lnTo>
                  <a:lnTo>
                    <a:pt x="347" y="229"/>
                  </a:lnTo>
                  <a:lnTo>
                    <a:pt x="345" y="230"/>
                  </a:lnTo>
                  <a:lnTo>
                    <a:pt x="345" y="234"/>
                  </a:lnTo>
                  <a:lnTo>
                    <a:pt x="347" y="235"/>
                  </a:lnTo>
                  <a:lnTo>
                    <a:pt x="350" y="239"/>
                  </a:lnTo>
                  <a:lnTo>
                    <a:pt x="354" y="240"/>
                  </a:lnTo>
                  <a:lnTo>
                    <a:pt x="360" y="239"/>
                  </a:lnTo>
                  <a:lnTo>
                    <a:pt x="367" y="235"/>
                  </a:lnTo>
                  <a:lnTo>
                    <a:pt x="372" y="230"/>
                  </a:lnTo>
                  <a:lnTo>
                    <a:pt x="373" y="224"/>
                  </a:lnTo>
                  <a:lnTo>
                    <a:pt x="373" y="217"/>
                  </a:lnTo>
                  <a:lnTo>
                    <a:pt x="373" y="212"/>
                  </a:lnTo>
                  <a:lnTo>
                    <a:pt x="372" y="208"/>
                  </a:lnTo>
                  <a:lnTo>
                    <a:pt x="375" y="212"/>
                  </a:lnTo>
                  <a:lnTo>
                    <a:pt x="383" y="224"/>
                  </a:lnTo>
                  <a:lnTo>
                    <a:pt x="386" y="230"/>
                  </a:lnTo>
                  <a:lnTo>
                    <a:pt x="388" y="235"/>
                  </a:lnTo>
                  <a:lnTo>
                    <a:pt x="386" y="239"/>
                  </a:lnTo>
                  <a:lnTo>
                    <a:pt x="385" y="242"/>
                  </a:lnTo>
                  <a:lnTo>
                    <a:pt x="380" y="242"/>
                  </a:lnTo>
                  <a:lnTo>
                    <a:pt x="378" y="242"/>
                  </a:lnTo>
                  <a:lnTo>
                    <a:pt x="383" y="242"/>
                  </a:lnTo>
                  <a:lnTo>
                    <a:pt x="388" y="242"/>
                  </a:lnTo>
                  <a:lnTo>
                    <a:pt x="391" y="237"/>
                  </a:lnTo>
                  <a:lnTo>
                    <a:pt x="393" y="230"/>
                  </a:lnTo>
                  <a:lnTo>
                    <a:pt x="393" y="227"/>
                  </a:lnTo>
                  <a:lnTo>
                    <a:pt x="391" y="225"/>
                  </a:lnTo>
                  <a:lnTo>
                    <a:pt x="393" y="227"/>
                  </a:lnTo>
                  <a:lnTo>
                    <a:pt x="398" y="235"/>
                  </a:lnTo>
                  <a:lnTo>
                    <a:pt x="398" y="237"/>
                  </a:lnTo>
                  <a:lnTo>
                    <a:pt x="398" y="239"/>
                  </a:lnTo>
                  <a:lnTo>
                    <a:pt x="399" y="247"/>
                  </a:lnTo>
                  <a:lnTo>
                    <a:pt x="401" y="259"/>
                  </a:lnTo>
                  <a:lnTo>
                    <a:pt x="399" y="271"/>
                  </a:lnTo>
                  <a:lnTo>
                    <a:pt x="395" y="284"/>
                  </a:lnTo>
                  <a:lnTo>
                    <a:pt x="390" y="292"/>
                  </a:lnTo>
                  <a:lnTo>
                    <a:pt x="395" y="297"/>
                  </a:lnTo>
                  <a:lnTo>
                    <a:pt x="395" y="301"/>
                  </a:lnTo>
                  <a:lnTo>
                    <a:pt x="396" y="304"/>
                  </a:lnTo>
                  <a:lnTo>
                    <a:pt x="403" y="292"/>
                  </a:lnTo>
                  <a:lnTo>
                    <a:pt x="408" y="282"/>
                  </a:lnTo>
                  <a:lnTo>
                    <a:pt x="409" y="274"/>
                  </a:lnTo>
                  <a:lnTo>
                    <a:pt x="409" y="267"/>
                  </a:lnTo>
                  <a:lnTo>
                    <a:pt x="409" y="257"/>
                  </a:lnTo>
                  <a:lnTo>
                    <a:pt x="411" y="255"/>
                  </a:lnTo>
                  <a:lnTo>
                    <a:pt x="416" y="257"/>
                  </a:lnTo>
                  <a:lnTo>
                    <a:pt x="419" y="267"/>
                  </a:lnTo>
                  <a:lnTo>
                    <a:pt x="421" y="277"/>
                  </a:lnTo>
                  <a:lnTo>
                    <a:pt x="421" y="287"/>
                  </a:lnTo>
                  <a:lnTo>
                    <a:pt x="422" y="284"/>
                  </a:lnTo>
                  <a:lnTo>
                    <a:pt x="424" y="274"/>
                  </a:lnTo>
                  <a:lnTo>
                    <a:pt x="424" y="260"/>
                  </a:lnTo>
                  <a:lnTo>
                    <a:pt x="424" y="254"/>
                  </a:lnTo>
                  <a:lnTo>
                    <a:pt x="421" y="244"/>
                  </a:lnTo>
                  <a:lnTo>
                    <a:pt x="414" y="230"/>
                  </a:lnTo>
                  <a:lnTo>
                    <a:pt x="409" y="222"/>
                  </a:lnTo>
                  <a:lnTo>
                    <a:pt x="406" y="217"/>
                  </a:lnTo>
                  <a:lnTo>
                    <a:pt x="411" y="220"/>
                  </a:lnTo>
                  <a:lnTo>
                    <a:pt x="419" y="229"/>
                  </a:lnTo>
                  <a:lnTo>
                    <a:pt x="429" y="242"/>
                  </a:lnTo>
                  <a:lnTo>
                    <a:pt x="432" y="250"/>
                  </a:lnTo>
                  <a:lnTo>
                    <a:pt x="434" y="257"/>
                  </a:lnTo>
                  <a:lnTo>
                    <a:pt x="437" y="274"/>
                  </a:lnTo>
                  <a:lnTo>
                    <a:pt x="437" y="289"/>
                  </a:lnTo>
                  <a:lnTo>
                    <a:pt x="435" y="302"/>
                  </a:lnTo>
                  <a:lnTo>
                    <a:pt x="437" y="299"/>
                  </a:lnTo>
                  <a:lnTo>
                    <a:pt x="439" y="287"/>
                  </a:lnTo>
                  <a:lnTo>
                    <a:pt x="440" y="269"/>
                  </a:lnTo>
                  <a:lnTo>
                    <a:pt x="440" y="255"/>
                  </a:lnTo>
                  <a:lnTo>
                    <a:pt x="439" y="242"/>
                  </a:lnTo>
                  <a:lnTo>
                    <a:pt x="435" y="229"/>
                  </a:lnTo>
                  <a:lnTo>
                    <a:pt x="434" y="218"/>
                  </a:lnTo>
                  <a:lnTo>
                    <a:pt x="427" y="203"/>
                  </a:lnTo>
                  <a:lnTo>
                    <a:pt x="422" y="195"/>
                  </a:lnTo>
                  <a:lnTo>
                    <a:pt x="421" y="192"/>
                  </a:lnTo>
                  <a:lnTo>
                    <a:pt x="426" y="197"/>
                  </a:lnTo>
                  <a:lnTo>
                    <a:pt x="437" y="208"/>
                  </a:lnTo>
                  <a:lnTo>
                    <a:pt x="449" y="222"/>
                  </a:lnTo>
                  <a:lnTo>
                    <a:pt x="453" y="230"/>
                  </a:lnTo>
                  <a:lnTo>
                    <a:pt x="457" y="239"/>
                  </a:lnTo>
                  <a:lnTo>
                    <a:pt x="458" y="252"/>
                  </a:lnTo>
                  <a:lnTo>
                    <a:pt x="460" y="260"/>
                  </a:lnTo>
                  <a:lnTo>
                    <a:pt x="458" y="269"/>
                  </a:lnTo>
                  <a:lnTo>
                    <a:pt x="460" y="262"/>
                  </a:lnTo>
                  <a:lnTo>
                    <a:pt x="462" y="244"/>
                  </a:lnTo>
                  <a:lnTo>
                    <a:pt x="463" y="230"/>
                  </a:lnTo>
                  <a:lnTo>
                    <a:pt x="462" y="217"/>
                  </a:lnTo>
                  <a:lnTo>
                    <a:pt x="460" y="203"/>
                  </a:lnTo>
                  <a:lnTo>
                    <a:pt x="457" y="190"/>
                  </a:lnTo>
                  <a:lnTo>
                    <a:pt x="450" y="175"/>
                  </a:lnTo>
                  <a:lnTo>
                    <a:pt x="440" y="158"/>
                  </a:lnTo>
                  <a:lnTo>
                    <a:pt x="429" y="141"/>
                  </a:lnTo>
                  <a:lnTo>
                    <a:pt x="417" y="124"/>
                  </a:lnTo>
                  <a:lnTo>
                    <a:pt x="395" y="97"/>
                  </a:lnTo>
                  <a:lnTo>
                    <a:pt x="386" y="89"/>
                  </a:lnTo>
                  <a:lnTo>
                    <a:pt x="381" y="86"/>
                  </a:lnTo>
                  <a:lnTo>
                    <a:pt x="390" y="89"/>
                  </a:lnTo>
                  <a:lnTo>
                    <a:pt x="401" y="94"/>
                  </a:lnTo>
                  <a:lnTo>
                    <a:pt x="411" y="99"/>
                  </a:lnTo>
                  <a:lnTo>
                    <a:pt x="413" y="101"/>
                  </a:lnTo>
                  <a:lnTo>
                    <a:pt x="413" y="99"/>
                  </a:lnTo>
                  <a:lnTo>
                    <a:pt x="406" y="91"/>
                  </a:lnTo>
                  <a:lnTo>
                    <a:pt x="393" y="79"/>
                  </a:lnTo>
                  <a:lnTo>
                    <a:pt x="383" y="72"/>
                  </a:lnTo>
                  <a:lnTo>
                    <a:pt x="373" y="69"/>
                  </a:lnTo>
                  <a:lnTo>
                    <a:pt x="341" y="59"/>
                  </a:lnTo>
                  <a:lnTo>
                    <a:pt x="331" y="55"/>
                  </a:lnTo>
                  <a:lnTo>
                    <a:pt x="345" y="52"/>
                  </a:lnTo>
                  <a:lnTo>
                    <a:pt x="360" y="47"/>
                  </a:lnTo>
                  <a:lnTo>
                    <a:pt x="377" y="37"/>
                  </a:lnTo>
                  <a:lnTo>
                    <a:pt x="390" y="29"/>
                  </a:lnTo>
                  <a:lnTo>
                    <a:pt x="396" y="20"/>
                  </a:lnTo>
                  <a:lnTo>
                    <a:pt x="401" y="15"/>
                  </a:lnTo>
                  <a:lnTo>
                    <a:pt x="390" y="25"/>
                  </a:lnTo>
                  <a:lnTo>
                    <a:pt x="377" y="34"/>
                  </a:lnTo>
                  <a:lnTo>
                    <a:pt x="363" y="40"/>
                  </a:lnTo>
                  <a:lnTo>
                    <a:pt x="339" y="47"/>
                  </a:lnTo>
                  <a:lnTo>
                    <a:pt x="326" y="49"/>
                  </a:lnTo>
                  <a:lnTo>
                    <a:pt x="326" y="42"/>
                  </a:lnTo>
                  <a:lnTo>
                    <a:pt x="324" y="35"/>
                  </a:lnTo>
                  <a:lnTo>
                    <a:pt x="321" y="29"/>
                  </a:lnTo>
                  <a:lnTo>
                    <a:pt x="318" y="22"/>
                  </a:lnTo>
                  <a:lnTo>
                    <a:pt x="313" y="15"/>
                  </a:lnTo>
                  <a:lnTo>
                    <a:pt x="306" y="10"/>
                  </a:lnTo>
                  <a:lnTo>
                    <a:pt x="298" y="7"/>
                  </a:lnTo>
                  <a:lnTo>
                    <a:pt x="290" y="3"/>
                  </a:lnTo>
                  <a:lnTo>
                    <a:pt x="295" y="7"/>
                  </a:lnTo>
                  <a:lnTo>
                    <a:pt x="300" y="10"/>
                  </a:lnTo>
                  <a:lnTo>
                    <a:pt x="305" y="18"/>
                  </a:lnTo>
                  <a:lnTo>
                    <a:pt x="308" y="29"/>
                  </a:lnTo>
                  <a:lnTo>
                    <a:pt x="309" y="42"/>
                  </a:lnTo>
                  <a:lnTo>
                    <a:pt x="308" y="37"/>
                  </a:lnTo>
                  <a:lnTo>
                    <a:pt x="303" y="27"/>
                  </a:lnTo>
                  <a:lnTo>
                    <a:pt x="298" y="22"/>
                  </a:lnTo>
                  <a:lnTo>
                    <a:pt x="291" y="17"/>
                  </a:lnTo>
                  <a:lnTo>
                    <a:pt x="282" y="12"/>
                  </a:lnTo>
                  <a:lnTo>
                    <a:pt x="270" y="7"/>
                  </a:lnTo>
                  <a:lnTo>
                    <a:pt x="241" y="0"/>
                  </a:lnTo>
                  <a:lnTo>
                    <a:pt x="236" y="0"/>
                  </a:lnTo>
                  <a:lnTo>
                    <a:pt x="257" y="7"/>
                  </a:lnTo>
                  <a:lnTo>
                    <a:pt x="273" y="13"/>
                  </a:lnTo>
                  <a:lnTo>
                    <a:pt x="280" y="17"/>
                  </a:lnTo>
                  <a:lnTo>
                    <a:pt x="285" y="20"/>
                  </a:lnTo>
                  <a:lnTo>
                    <a:pt x="290" y="27"/>
                  </a:lnTo>
                  <a:lnTo>
                    <a:pt x="293" y="32"/>
                  </a:lnTo>
                  <a:lnTo>
                    <a:pt x="295" y="37"/>
                  </a:lnTo>
                  <a:close/>
                </a:path>
              </a:pathLst>
            </a:custGeom>
            <a:solidFill>
              <a:srgbClr val="642C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83" name="Freeform 78"/>
            <p:cNvSpPr>
              <a:spLocks/>
            </p:cNvSpPr>
            <p:nvPr/>
          </p:nvSpPr>
          <p:spPr bwMode="auto">
            <a:xfrm>
              <a:off x="6508751" y="2293938"/>
              <a:ext cx="244475" cy="188912"/>
            </a:xfrm>
            <a:custGeom>
              <a:avLst/>
              <a:gdLst>
                <a:gd name="T0" fmla="*/ 2147483647 w 154"/>
                <a:gd name="T1" fmla="*/ 2147483647 h 119"/>
                <a:gd name="T2" fmla="*/ 2147483647 w 154"/>
                <a:gd name="T3" fmla="*/ 2147483647 h 119"/>
                <a:gd name="T4" fmla="*/ 2147483647 w 154"/>
                <a:gd name="T5" fmla="*/ 2147483647 h 119"/>
                <a:gd name="T6" fmla="*/ 0 w 154"/>
                <a:gd name="T7" fmla="*/ 2147483647 h 119"/>
                <a:gd name="T8" fmla="*/ 2147483647 w 154"/>
                <a:gd name="T9" fmla="*/ 2147483647 h 119"/>
                <a:gd name="T10" fmla="*/ 2147483647 w 154"/>
                <a:gd name="T11" fmla="*/ 2147483647 h 119"/>
                <a:gd name="T12" fmla="*/ 2147483647 w 154"/>
                <a:gd name="T13" fmla="*/ 2147483647 h 119"/>
                <a:gd name="T14" fmla="*/ 2147483647 w 154"/>
                <a:gd name="T15" fmla="*/ 2147483647 h 119"/>
                <a:gd name="T16" fmla="*/ 2147483647 w 154"/>
                <a:gd name="T17" fmla="*/ 2147483647 h 119"/>
                <a:gd name="T18" fmla="*/ 2147483647 w 154"/>
                <a:gd name="T19" fmla="*/ 2147483647 h 119"/>
                <a:gd name="T20" fmla="*/ 2147483647 w 154"/>
                <a:gd name="T21" fmla="*/ 2147483647 h 119"/>
                <a:gd name="T22" fmla="*/ 2147483647 w 154"/>
                <a:gd name="T23" fmla="*/ 2147483647 h 119"/>
                <a:gd name="T24" fmla="*/ 2147483647 w 154"/>
                <a:gd name="T25" fmla="*/ 2147483647 h 119"/>
                <a:gd name="T26" fmla="*/ 2147483647 w 154"/>
                <a:gd name="T27" fmla="*/ 2147483647 h 119"/>
                <a:gd name="T28" fmla="*/ 2147483647 w 154"/>
                <a:gd name="T29" fmla="*/ 2147483647 h 119"/>
                <a:gd name="T30" fmla="*/ 2147483647 w 154"/>
                <a:gd name="T31" fmla="*/ 2147483647 h 119"/>
                <a:gd name="T32" fmla="*/ 2147483647 w 154"/>
                <a:gd name="T33" fmla="*/ 2147483647 h 119"/>
                <a:gd name="T34" fmla="*/ 2147483647 w 154"/>
                <a:gd name="T35" fmla="*/ 2147483647 h 119"/>
                <a:gd name="T36" fmla="*/ 2147483647 w 154"/>
                <a:gd name="T37" fmla="*/ 2147483647 h 119"/>
                <a:gd name="T38" fmla="*/ 2147483647 w 154"/>
                <a:gd name="T39" fmla="*/ 2147483647 h 119"/>
                <a:gd name="T40" fmla="*/ 2147483647 w 154"/>
                <a:gd name="T41" fmla="*/ 2147483647 h 119"/>
                <a:gd name="T42" fmla="*/ 2147483647 w 154"/>
                <a:gd name="T43" fmla="*/ 2147483647 h 119"/>
                <a:gd name="T44" fmla="*/ 2147483647 w 154"/>
                <a:gd name="T45" fmla="*/ 2147483647 h 119"/>
                <a:gd name="T46" fmla="*/ 2147483647 w 154"/>
                <a:gd name="T47" fmla="*/ 2147483647 h 119"/>
                <a:gd name="T48" fmla="*/ 2147483647 w 154"/>
                <a:gd name="T49" fmla="*/ 2147483647 h 119"/>
                <a:gd name="T50" fmla="*/ 2147483647 w 154"/>
                <a:gd name="T51" fmla="*/ 2147483647 h 119"/>
                <a:gd name="T52" fmla="*/ 2147483647 w 154"/>
                <a:gd name="T53" fmla="*/ 2147483647 h 119"/>
                <a:gd name="T54" fmla="*/ 2147483647 w 154"/>
                <a:gd name="T55" fmla="*/ 2147483647 h 119"/>
                <a:gd name="T56" fmla="*/ 2147483647 w 154"/>
                <a:gd name="T57" fmla="*/ 2147483647 h 119"/>
                <a:gd name="T58" fmla="*/ 2147483647 w 154"/>
                <a:gd name="T59" fmla="*/ 2147483647 h 119"/>
                <a:gd name="T60" fmla="*/ 2147483647 w 154"/>
                <a:gd name="T61" fmla="*/ 2147483647 h 119"/>
                <a:gd name="T62" fmla="*/ 2147483647 w 154"/>
                <a:gd name="T63" fmla="*/ 2147483647 h 119"/>
                <a:gd name="T64" fmla="*/ 2147483647 w 154"/>
                <a:gd name="T65" fmla="*/ 2147483647 h 119"/>
                <a:gd name="T66" fmla="*/ 2147483647 w 154"/>
                <a:gd name="T67" fmla="*/ 2147483647 h 119"/>
                <a:gd name="T68" fmla="*/ 2147483647 w 154"/>
                <a:gd name="T69" fmla="*/ 2147483647 h 119"/>
                <a:gd name="T70" fmla="*/ 2147483647 w 154"/>
                <a:gd name="T71" fmla="*/ 2147483647 h 119"/>
                <a:gd name="T72" fmla="*/ 2147483647 w 154"/>
                <a:gd name="T73" fmla="*/ 2147483647 h 119"/>
                <a:gd name="T74" fmla="*/ 2147483647 w 154"/>
                <a:gd name="T75" fmla="*/ 2147483647 h 119"/>
                <a:gd name="T76" fmla="*/ 2147483647 w 154"/>
                <a:gd name="T77" fmla="*/ 2147483647 h 119"/>
                <a:gd name="T78" fmla="*/ 2147483647 w 154"/>
                <a:gd name="T79" fmla="*/ 2147483647 h 119"/>
                <a:gd name="T80" fmla="*/ 2147483647 w 154"/>
                <a:gd name="T81" fmla="*/ 2147483647 h 119"/>
                <a:gd name="T82" fmla="*/ 2147483647 w 154"/>
                <a:gd name="T83" fmla="*/ 2147483647 h 119"/>
                <a:gd name="T84" fmla="*/ 2147483647 w 154"/>
                <a:gd name="T85" fmla="*/ 2147483647 h 119"/>
                <a:gd name="T86" fmla="*/ 2147483647 w 154"/>
                <a:gd name="T87" fmla="*/ 2147483647 h 1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4"/>
                <a:gd name="T133" fmla="*/ 0 h 119"/>
                <a:gd name="T134" fmla="*/ 154 w 154"/>
                <a:gd name="T135" fmla="*/ 119 h 1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4" h="119">
                  <a:moveTo>
                    <a:pt x="13" y="13"/>
                  </a:moveTo>
                  <a:lnTo>
                    <a:pt x="13" y="13"/>
                  </a:lnTo>
                  <a:lnTo>
                    <a:pt x="11" y="15"/>
                  </a:lnTo>
                  <a:lnTo>
                    <a:pt x="6" y="19"/>
                  </a:lnTo>
                  <a:lnTo>
                    <a:pt x="5" y="24"/>
                  </a:lnTo>
                  <a:lnTo>
                    <a:pt x="2" y="30"/>
                  </a:lnTo>
                  <a:lnTo>
                    <a:pt x="2" y="39"/>
                  </a:lnTo>
                  <a:lnTo>
                    <a:pt x="0" y="49"/>
                  </a:lnTo>
                  <a:lnTo>
                    <a:pt x="2" y="69"/>
                  </a:lnTo>
                  <a:lnTo>
                    <a:pt x="3" y="84"/>
                  </a:lnTo>
                  <a:lnTo>
                    <a:pt x="5" y="91"/>
                  </a:lnTo>
                  <a:lnTo>
                    <a:pt x="6" y="92"/>
                  </a:lnTo>
                  <a:lnTo>
                    <a:pt x="16" y="92"/>
                  </a:lnTo>
                  <a:lnTo>
                    <a:pt x="24" y="94"/>
                  </a:lnTo>
                  <a:lnTo>
                    <a:pt x="31" y="98"/>
                  </a:lnTo>
                  <a:lnTo>
                    <a:pt x="39" y="103"/>
                  </a:lnTo>
                  <a:lnTo>
                    <a:pt x="47" y="109"/>
                  </a:lnTo>
                  <a:lnTo>
                    <a:pt x="59" y="113"/>
                  </a:lnTo>
                  <a:lnTo>
                    <a:pt x="67" y="114"/>
                  </a:lnTo>
                  <a:lnTo>
                    <a:pt x="75" y="113"/>
                  </a:lnTo>
                  <a:lnTo>
                    <a:pt x="92" y="113"/>
                  </a:lnTo>
                  <a:lnTo>
                    <a:pt x="101" y="113"/>
                  </a:lnTo>
                  <a:lnTo>
                    <a:pt x="108" y="114"/>
                  </a:lnTo>
                  <a:lnTo>
                    <a:pt x="111" y="118"/>
                  </a:lnTo>
                  <a:lnTo>
                    <a:pt x="114" y="119"/>
                  </a:lnTo>
                  <a:lnTo>
                    <a:pt x="119" y="119"/>
                  </a:lnTo>
                  <a:lnTo>
                    <a:pt x="123" y="118"/>
                  </a:lnTo>
                  <a:lnTo>
                    <a:pt x="126" y="116"/>
                  </a:lnTo>
                  <a:lnTo>
                    <a:pt x="129" y="113"/>
                  </a:lnTo>
                  <a:lnTo>
                    <a:pt x="129" y="109"/>
                  </a:lnTo>
                  <a:lnTo>
                    <a:pt x="129" y="108"/>
                  </a:lnTo>
                  <a:lnTo>
                    <a:pt x="131" y="109"/>
                  </a:lnTo>
                  <a:lnTo>
                    <a:pt x="137" y="113"/>
                  </a:lnTo>
                  <a:lnTo>
                    <a:pt x="142" y="113"/>
                  </a:lnTo>
                  <a:lnTo>
                    <a:pt x="146" y="111"/>
                  </a:lnTo>
                  <a:lnTo>
                    <a:pt x="147" y="106"/>
                  </a:lnTo>
                  <a:lnTo>
                    <a:pt x="146" y="98"/>
                  </a:lnTo>
                  <a:lnTo>
                    <a:pt x="141" y="87"/>
                  </a:lnTo>
                  <a:lnTo>
                    <a:pt x="141" y="86"/>
                  </a:lnTo>
                  <a:lnTo>
                    <a:pt x="142" y="76"/>
                  </a:lnTo>
                  <a:lnTo>
                    <a:pt x="142" y="71"/>
                  </a:lnTo>
                  <a:lnTo>
                    <a:pt x="142" y="69"/>
                  </a:lnTo>
                  <a:lnTo>
                    <a:pt x="147" y="71"/>
                  </a:lnTo>
                  <a:lnTo>
                    <a:pt x="150" y="71"/>
                  </a:lnTo>
                  <a:lnTo>
                    <a:pt x="152" y="71"/>
                  </a:lnTo>
                  <a:lnTo>
                    <a:pt x="154" y="69"/>
                  </a:lnTo>
                  <a:lnTo>
                    <a:pt x="154" y="64"/>
                  </a:lnTo>
                  <a:lnTo>
                    <a:pt x="152" y="61"/>
                  </a:lnTo>
                  <a:lnTo>
                    <a:pt x="149" y="57"/>
                  </a:lnTo>
                  <a:lnTo>
                    <a:pt x="146" y="52"/>
                  </a:lnTo>
                  <a:lnTo>
                    <a:pt x="141" y="44"/>
                  </a:lnTo>
                  <a:lnTo>
                    <a:pt x="134" y="37"/>
                  </a:lnTo>
                  <a:lnTo>
                    <a:pt x="128" y="30"/>
                  </a:lnTo>
                  <a:lnTo>
                    <a:pt x="134" y="30"/>
                  </a:lnTo>
                  <a:lnTo>
                    <a:pt x="139" y="30"/>
                  </a:lnTo>
                  <a:lnTo>
                    <a:pt x="142" y="29"/>
                  </a:lnTo>
                  <a:lnTo>
                    <a:pt x="144" y="25"/>
                  </a:lnTo>
                  <a:lnTo>
                    <a:pt x="142" y="24"/>
                  </a:lnTo>
                  <a:lnTo>
                    <a:pt x="141" y="20"/>
                  </a:lnTo>
                  <a:lnTo>
                    <a:pt x="134" y="17"/>
                  </a:lnTo>
                  <a:lnTo>
                    <a:pt x="110" y="3"/>
                  </a:lnTo>
                  <a:lnTo>
                    <a:pt x="101" y="2"/>
                  </a:lnTo>
                  <a:lnTo>
                    <a:pt x="88" y="0"/>
                  </a:lnTo>
                  <a:lnTo>
                    <a:pt x="72" y="2"/>
                  </a:lnTo>
                  <a:lnTo>
                    <a:pt x="57" y="5"/>
                  </a:lnTo>
                  <a:lnTo>
                    <a:pt x="42" y="8"/>
                  </a:lnTo>
                  <a:lnTo>
                    <a:pt x="28" y="12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E0B5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84" name="Freeform 79"/>
            <p:cNvSpPr>
              <a:spLocks/>
            </p:cNvSpPr>
            <p:nvPr/>
          </p:nvSpPr>
          <p:spPr bwMode="auto">
            <a:xfrm>
              <a:off x="6643688" y="2432050"/>
              <a:ext cx="74613" cy="49212"/>
            </a:xfrm>
            <a:custGeom>
              <a:avLst/>
              <a:gdLst>
                <a:gd name="T0" fmla="*/ 2147483647 w 47"/>
                <a:gd name="T1" fmla="*/ 2147483647 h 31"/>
                <a:gd name="T2" fmla="*/ 2147483647 w 47"/>
                <a:gd name="T3" fmla="*/ 2147483647 h 31"/>
                <a:gd name="T4" fmla="*/ 2147483647 w 47"/>
                <a:gd name="T5" fmla="*/ 2147483647 h 31"/>
                <a:gd name="T6" fmla="*/ 2147483647 w 47"/>
                <a:gd name="T7" fmla="*/ 2147483647 h 31"/>
                <a:gd name="T8" fmla="*/ 2147483647 w 47"/>
                <a:gd name="T9" fmla="*/ 2147483647 h 31"/>
                <a:gd name="T10" fmla="*/ 2147483647 w 47"/>
                <a:gd name="T11" fmla="*/ 2147483647 h 31"/>
                <a:gd name="T12" fmla="*/ 2147483647 w 47"/>
                <a:gd name="T13" fmla="*/ 2147483647 h 31"/>
                <a:gd name="T14" fmla="*/ 2147483647 w 47"/>
                <a:gd name="T15" fmla="*/ 2147483647 h 31"/>
                <a:gd name="T16" fmla="*/ 2147483647 w 47"/>
                <a:gd name="T17" fmla="*/ 2147483647 h 31"/>
                <a:gd name="T18" fmla="*/ 2147483647 w 47"/>
                <a:gd name="T19" fmla="*/ 2147483647 h 31"/>
                <a:gd name="T20" fmla="*/ 2147483647 w 47"/>
                <a:gd name="T21" fmla="*/ 2147483647 h 31"/>
                <a:gd name="T22" fmla="*/ 2147483647 w 47"/>
                <a:gd name="T23" fmla="*/ 2147483647 h 31"/>
                <a:gd name="T24" fmla="*/ 2147483647 w 47"/>
                <a:gd name="T25" fmla="*/ 2147483647 h 31"/>
                <a:gd name="T26" fmla="*/ 2147483647 w 47"/>
                <a:gd name="T27" fmla="*/ 2147483647 h 31"/>
                <a:gd name="T28" fmla="*/ 2147483647 w 47"/>
                <a:gd name="T29" fmla="*/ 0 h 31"/>
                <a:gd name="T30" fmla="*/ 2147483647 w 47"/>
                <a:gd name="T31" fmla="*/ 0 h 31"/>
                <a:gd name="T32" fmla="*/ 2147483647 w 47"/>
                <a:gd name="T33" fmla="*/ 0 h 31"/>
                <a:gd name="T34" fmla="*/ 0 w 47"/>
                <a:gd name="T35" fmla="*/ 0 h 31"/>
                <a:gd name="T36" fmla="*/ 0 w 47"/>
                <a:gd name="T37" fmla="*/ 2147483647 h 31"/>
                <a:gd name="T38" fmla="*/ 2147483647 w 47"/>
                <a:gd name="T39" fmla="*/ 2147483647 h 31"/>
                <a:gd name="T40" fmla="*/ 2147483647 w 47"/>
                <a:gd name="T41" fmla="*/ 2147483647 h 31"/>
                <a:gd name="T42" fmla="*/ 2147483647 w 47"/>
                <a:gd name="T43" fmla="*/ 2147483647 h 31"/>
                <a:gd name="T44" fmla="*/ 2147483647 w 47"/>
                <a:gd name="T45" fmla="*/ 2147483647 h 31"/>
                <a:gd name="T46" fmla="*/ 2147483647 w 47"/>
                <a:gd name="T47" fmla="*/ 2147483647 h 31"/>
                <a:gd name="T48" fmla="*/ 2147483647 w 47"/>
                <a:gd name="T49" fmla="*/ 2147483647 h 31"/>
                <a:gd name="T50" fmla="*/ 2147483647 w 47"/>
                <a:gd name="T51" fmla="*/ 2147483647 h 31"/>
                <a:gd name="T52" fmla="*/ 2147483647 w 47"/>
                <a:gd name="T53" fmla="*/ 2147483647 h 31"/>
                <a:gd name="T54" fmla="*/ 2147483647 w 47"/>
                <a:gd name="T55" fmla="*/ 2147483647 h 31"/>
                <a:gd name="T56" fmla="*/ 2147483647 w 47"/>
                <a:gd name="T57" fmla="*/ 2147483647 h 31"/>
                <a:gd name="T58" fmla="*/ 2147483647 w 47"/>
                <a:gd name="T59" fmla="*/ 2147483647 h 31"/>
                <a:gd name="T60" fmla="*/ 2147483647 w 47"/>
                <a:gd name="T61" fmla="*/ 2147483647 h 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7"/>
                <a:gd name="T94" fmla="*/ 0 h 31"/>
                <a:gd name="T95" fmla="*/ 47 w 47"/>
                <a:gd name="T96" fmla="*/ 31 h 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7" h="31">
                  <a:moveTo>
                    <a:pt x="41" y="31"/>
                  </a:moveTo>
                  <a:lnTo>
                    <a:pt x="41" y="31"/>
                  </a:lnTo>
                  <a:lnTo>
                    <a:pt x="41" y="29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7" y="24"/>
                  </a:lnTo>
                  <a:lnTo>
                    <a:pt x="39" y="14"/>
                  </a:lnTo>
                  <a:lnTo>
                    <a:pt x="31" y="7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5"/>
                  </a:lnTo>
                  <a:lnTo>
                    <a:pt x="8" y="7"/>
                  </a:lnTo>
                  <a:lnTo>
                    <a:pt x="16" y="9"/>
                  </a:lnTo>
                  <a:lnTo>
                    <a:pt x="26" y="11"/>
                  </a:lnTo>
                  <a:lnTo>
                    <a:pt x="34" y="14"/>
                  </a:lnTo>
                  <a:lnTo>
                    <a:pt x="39" y="19"/>
                  </a:lnTo>
                  <a:lnTo>
                    <a:pt x="41" y="24"/>
                  </a:lnTo>
                  <a:lnTo>
                    <a:pt x="41" y="27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A275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85" name="Freeform 80"/>
            <p:cNvSpPr>
              <a:spLocks/>
            </p:cNvSpPr>
            <p:nvPr/>
          </p:nvSpPr>
          <p:spPr bwMode="auto">
            <a:xfrm>
              <a:off x="6516688" y="2293938"/>
              <a:ext cx="236538" cy="179387"/>
            </a:xfrm>
            <a:custGeom>
              <a:avLst/>
              <a:gdLst>
                <a:gd name="T0" fmla="*/ 2147483647 w 149"/>
                <a:gd name="T1" fmla="*/ 2147483647 h 113"/>
                <a:gd name="T2" fmla="*/ 2147483647 w 149"/>
                <a:gd name="T3" fmla="*/ 2147483647 h 113"/>
                <a:gd name="T4" fmla="*/ 2147483647 w 149"/>
                <a:gd name="T5" fmla="*/ 2147483647 h 113"/>
                <a:gd name="T6" fmla="*/ 2147483647 w 149"/>
                <a:gd name="T7" fmla="*/ 2147483647 h 113"/>
                <a:gd name="T8" fmla="*/ 2147483647 w 149"/>
                <a:gd name="T9" fmla="*/ 2147483647 h 113"/>
                <a:gd name="T10" fmla="*/ 2147483647 w 149"/>
                <a:gd name="T11" fmla="*/ 2147483647 h 113"/>
                <a:gd name="T12" fmla="*/ 2147483647 w 149"/>
                <a:gd name="T13" fmla="*/ 2147483647 h 113"/>
                <a:gd name="T14" fmla="*/ 2147483647 w 149"/>
                <a:gd name="T15" fmla="*/ 2147483647 h 113"/>
                <a:gd name="T16" fmla="*/ 2147483647 w 149"/>
                <a:gd name="T17" fmla="*/ 2147483647 h 113"/>
                <a:gd name="T18" fmla="*/ 2147483647 w 149"/>
                <a:gd name="T19" fmla="*/ 2147483647 h 113"/>
                <a:gd name="T20" fmla="*/ 2147483647 w 149"/>
                <a:gd name="T21" fmla="*/ 2147483647 h 113"/>
                <a:gd name="T22" fmla="*/ 2147483647 w 149"/>
                <a:gd name="T23" fmla="*/ 2147483647 h 113"/>
                <a:gd name="T24" fmla="*/ 2147483647 w 149"/>
                <a:gd name="T25" fmla="*/ 2147483647 h 113"/>
                <a:gd name="T26" fmla="*/ 2147483647 w 149"/>
                <a:gd name="T27" fmla="*/ 2147483647 h 113"/>
                <a:gd name="T28" fmla="*/ 2147483647 w 149"/>
                <a:gd name="T29" fmla="*/ 2147483647 h 113"/>
                <a:gd name="T30" fmla="*/ 2147483647 w 149"/>
                <a:gd name="T31" fmla="*/ 2147483647 h 113"/>
                <a:gd name="T32" fmla="*/ 2147483647 w 149"/>
                <a:gd name="T33" fmla="*/ 2147483647 h 113"/>
                <a:gd name="T34" fmla="*/ 2147483647 w 149"/>
                <a:gd name="T35" fmla="*/ 2147483647 h 113"/>
                <a:gd name="T36" fmla="*/ 2147483647 w 149"/>
                <a:gd name="T37" fmla="*/ 2147483647 h 113"/>
                <a:gd name="T38" fmla="*/ 2147483647 w 149"/>
                <a:gd name="T39" fmla="*/ 2147483647 h 113"/>
                <a:gd name="T40" fmla="*/ 2147483647 w 149"/>
                <a:gd name="T41" fmla="*/ 2147483647 h 113"/>
                <a:gd name="T42" fmla="*/ 2147483647 w 149"/>
                <a:gd name="T43" fmla="*/ 2147483647 h 113"/>
                <a:gd name="T44" fmla="*/ 2147483647 w 149"/>
                <a:gd name="T45" fmla="*/ 2147483647 h 113"/>
                <a:gd name="T46" fmla="*/ 2147483647 w 149"/>
                <a:gd name="T47" fmla="*/ 2147483647 h 113"/>
                <a:gd name="T48" fmla="*/ 2147483647 w 149"/>
                <a:gd name="T49" fmla="*/ 2147483647 h 113"/>
                <a:gd name="T50" fmla="*/ 2147483647 w 149"/>
                <a:gd name="T51" fmla="*/ 2147483647 h 113"/>
                <a:gd name="T52" fmla="*/ 2147483647 w 149"/>
                <a:gd name="T53" fmla="*/ 2147483647 h 113"/>
                <a:gd name="T54" fmla="*/ 2147483647 w 149"/>
                <a:gd name="T55" fmla="*/ 2147483647 h 113"/>
                <a:gd name="T56" fmla="*/ 2147483647 w 149"/>
                <a:gd name="T57" fmla="*/ 2147483647 h 113"/>
                <a:gd name="T58" fmla="*/ 2147483647 w 149"/>
                <a:gd name="T59" fmla="*/ 2147483647 h 113"/>
                <a:gd name="T60" fmla="*/ 2147483647 w 149"/>
                <a:gd name="T61" fmla="*/ 2147483647 h 113"/>
                <a:gd name="T62" fmla="*/ 2147483647 w 149"/>
                <a:gd name="T63" fmla="*/ 0 h 113"/>
                <a:gd name="T64" fmla="*/ 2147483647 w 149"/>
                <a:gd name="T65" fmla="*/ 2147483647 h 113"/>
                <a:gd name="T66" fmla="*/ 2147483647 w 149"/>
                <a:gd name="T67" fmla="*/ 2147483647 h 113"/>
                <a:gd name="T68" fmla="*/ 2147483647 w 149"/>
                <a:gd name="T69" fmla="*/ 2147483647 h 113"/>
                <a:gd name="T70" fmla="*/ 2147483647 w 149"/>
                <a:gd name="T71" fmla="*/ 2147483647 h 113"/>
                <a:gd name="T72" fmla="*/ 0 w 149"/>
                <a:gd name="T73" fmla="*/ 2147483647 h 113"/>
                <a:gd name="T74" fmla="*/ 0 w 149"/>
                <a:gd name="T75" fmla="*/ 2147483647 h 113"/>
                <a:gd name="T76" fmla="*/ 2147483647 w 149"/>
                <a:gd name="T77" fmla="*/ 2147483647 h 113"/>
                <a:gd name="T78" fmla="*/ 2147483647 w 149"/>
                <a:gd name="T79" fmla="*/ 2147483647 h 113"/>
                <a:gd name="T80" fmla="*/ 2147483647 w 149"/>
                <a:gd name="T81" fmla="*/ 2147483647 h 1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9"/>
                <a:gd name="T124" fmla="*/ 0 h 113"/>
                <a:gd name="T125" fmla="*/ 149 w 149"/>
                <a:gd name="T126" fmla="*/ 113 h 11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9" h="113">
                  <a:moveTo>
                    <a:pt x="21" y="61"/>
                  </a:moveTo>
                  <a:lnTo>
                    <a:pt x="21" y="61"/>
                  </a:lnTo>
                  <a:lnTo>
                    <a:pt x="49" y="61"/>
                  </a:lnTo>
                  <a:lnTo>
                    <a:pt x="69" y="64"/>
                  </a:lnTo>
                  <a:lnTo>
                    <a:pt x="85" y="67"/>
                  </a:lnTo>
                  <a:lnTo>
                    <a:pt x="90" y="67"/>
                  </a:lnTo>
                  <a:lnTo>
                    <a:pt x="95" y="66"/>
                  </a:lnTo>
                  <a:lnTo>
                    <a:pt x="98" y="66"/>
                  </a:lnTo>
                  <a:lnTo>
                    <a:pt x="101" y="67"/>
                  </a:lnTo>
                  <a:lnTo>
                    <a:pt x="103" y="71"/>
                  </a:lnTo>
                  <a:lnTo>
                    <a:pt x="101" y="72"/>
                  </a:lnTo>
                  <a:lnTo>
                    <a:pt x="101" y="76"/>
                  </a:lnTo>
                  <a:lnTo>
                    <a:pt x="105" y="79"/>
                  </a:lnTo>
                  <a:lnTo>
                    <a:pt x="109" y="84"/>
                  </a:lnTo>
                  <a:lnTo>
                    <a:pt x="118" y="87"/>
                  </a:lnTo>
                  <a:lnTo>
                    <a:pt x="124" y="91"/>
                  </a:lnTo>
                  <a:lnTo>
                    <a:pt x="131" y="98"/>
                  </a:lnTo>
                  <a:lnTo>
                    <a:pt x="137" y="104"/>
                  </a:lnTo>
                  <a:lnTo>
                    <a:pt x="139" y="113"/>
                  </a:lnTo>
                  <a:lnTo>
                    <a:pt x="142" y="109"/>
                  </a:lnTo>
                  <a:lnTo>
                    <a:pt x="142" y="108"/>
                  </a:lnTo>
                  <a:lnTo>
                    <a:pt x="142" y="103"/>
                  </a:lnTo>
                  <a:lnTo>
                    <a:pt x="141" y="98"/>
                  </a:lnTo>
                  <a:lnTo>
                    <a:pt x="136" y="87"/>
                  </a:lnTo>
                  <a:lnTo>
                    <a:pt x="136" y="86"/>
                  </a:lnTo>
                  <a:lnTo>
                    <a:pt x="137" y="76"/>
                  </a:lnTo>
                  <a:lnTo>
                    <a:pt x="137" y="71"/>
                  </a:lnTo>
                  <a:lnTo>
                    <a:pt x="137" y="69"/>
                  </a:lnTo>
                  <a:lnTo>
                    <a:pt x="142" y="71"/>
                  </a:lnTo>
                  <a:lnTo>
                    <a:pt x="145" y="71"/>
                  </a:lnTo>
                  <a:lnTo>
                    <a:pt x="147" y="71"/>
                  </a:lnTo>
                  <a:lnTo>
                    <a:pt x="149" y="69"/>
                  </a:lnTo>
                  <a:lnTo>
                    <a:pt x="149" y="64"/>
                  </a:lnTo>
                  <a:lnTo>
                    <a:pt x="147" y="61"/>
                  </a:lnTo>
                  <a:lnTo>
                    <a:pt x="144" y="57"/>
                  </a:lnTo>
                  <a:lnTo>
                    <a:pt x="141" y="52"/>
                  </a:lnTo>
                  <a:lnTo>
                    <a:pt x="136" y="44"/>
                  </a:lnTo>
                  <a:lnTo>
                    <a:pt x="129" y="37"/>
                  </a:lnTo>
                  <a:lnTo>
                    <a:pt x="123" y="30"/>
                  </a:lnTo>
                  <a:lnTo>
                    <a:pt x="129" y="30"/>
                  </a:lnTo>
                  <a:lnTo>
                    <a:pt x="134" y="30"/>
                  </a:lnTo>
                  <a:lnTo>
                    <a:pt x="137" y="29"/>
                  </a:lnTo>
                  <a:lnTo>
                    <a:pt x="139" y="25"/>
                  </a:lnTo>
                  <a:lnTo>
                    <a:pt x="137" y="24"/>
                  </a:lnTo>
                  <a:lnTo>
                    <a:pt x="136" y="20"/>
                  </a:lnTo>
                  <a:lnTo>
                    <a:pt x="129" y="17"/>
                  </a:lnTo>
                  <a:lnTo>
                    <a:pt x="116" y="10"/>
                  </a:lnTo>
                  <a:lnTo>
                    <a:pt x="103" y="3"/>
                  </a:lnTo>
                  <a:lnTo>
                    <a:pt x="95" y="0"/>
                  </a:lnTo>
                  <a:lnTo>
                    <a:pt x="82" y="0"/>
                  </a:lnTo>
                  <a:lnTo>
                    <a:pt x="67" y="2"/>
                  </a:lnTo>
                  <a:lnTo>
                    <a:pt x="52" y="5"/>
                  </a:lnTo>
                  <a:lnTo>
                    <a:pt x="37" y="8"/>
                  </a:lnTo>
                  <a:lnTo>
                    <a:pt x="23" y="12"/>
                  </a:lnTo>
                  <a:lnTo>
                    <a:pt x="8" y="13"/>
                  </a:lnTo>
                  <a:lnTo>
                    <a:pt x="5" y="17"/>
                  </a:lnTo>
                  <a:lnTo>
                    <a:pt x="3" y="22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1" y="54"/>
                  </a:lnTo>
                  <a:lnTo>
                    <a:pt x="5" y="57"/>
                  </a:lnTo>
                  <a:lnTo>
                    <a:pt x="11" y="59"/>
                  </a:lnTo>
                  <a:lnTo>
                    <a:pt x="21" y="61"/>
                  </a:lnTo>
                  <a:close/>
                </a:path>
              </a:pathLst>
            </a:custGeom>
            <a:solidFill>
              <a:srgbClr val="F1C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86" name="Freeform 81"/>
            <p:cNvSpPr>
              <a:spLocks/>
            </p:cNvSpPr>
            <p:nvPr/>
          </p:nvSpPr>
          <p:spPr bwMode="auto">
            <a:xfrm>
              <a:off x="6675438" y="2320925"/>
              <a:ext cx="77788" cy="128587"/>
            </a:xfrm>
            <a:custGeom>
              <a:avLst/>
              <a:gdLst>
                <a:gd name="T0" fmla="*/ 2147483647 w 49"/>
                <a:gd name="T1" fmla="*/ 2147483647 h 81"/>
                <a:gd name="T2" fmla="*/ 2147483647 w 49"/>
                <a:gd name="T3" fmla="*/ 2147483647 h 81"/>
                <a:gd name="T4" fmla="*/ 2147483647 w 49"/>
                <a:gd name="T5" fmla="*/ 2147483647 h 81"/>
                <a:gd name="T6" fmla="*/ 2147483647 w 49"/>
                <a:gd name="T7" fmla="*/ 2147483647 h 81"/>
                <a:gd name="T8" fmla="*/ 2147483647 w 49"/>
                <a:gd name="T9" fmla="*/ 2147483647 h 81"/>
                <a:gd name="T10" fmla="*/ 2147483647 w 49"/>
                <a:gd name="T11" fmla="*/ 2147483647 h 81"/>
                <a:gd name="T12" fmla="*/ 2147483647 w 49"/>
                <a:gd name="T13" fmla="*/ 2147483647 h 81"/>
                <a:gd name="T14" fmla="*/ 2147483647 w 49"/>
                <a:gd name="T15" fmla="*/ 2147483647 h 81"/>
                <a:gd name="T16" fmla="*/ 2147483647 w 49"/>
                <a:gd name="T17" fmla="*/ 2147483647 h 81"/>
                <a:gd name="T18" fmla="*/ 2147483647 w 49"/>
                <a:gd name="T19" fmla="*/ 2147483647 h 81"/>
                <a:gd name="T20" fmla="*/ 2147483647 w 49"/>
                <a:gd name="T21" fmla="*/ 2147483647 h 81"/>
                <a:gd name="T22" fmla="*/ 2147483647 w 49"/>
                <a:gd name="T23" fmla="*/ 2147483647 h 81"/>
                <a:gd name="T24" fmla="*/ 2147483647 w 49"/>
                <a:gd name="T25" fmla="*/ 2147483647 h 81"/>
                <a:gd name="T26" fmla="*/ 2147483647 w 49"/>
                <a:gd name="T27" fmla="*/ 2147483647 h 81"/>
                <a:gd name="T28" fmla="*/ 2147483647 w 49"/>
                <a:gd name="T29" fmla="*/ 2147483647 h 81"/>
                <a:gd name="T30" fmla="*/ 0 w 49"/>
                <a:gd name="T31" fmla="*/ 0 h 81"/>
                <a:gd name="T32" fmla="*/ 2147483647 w 49"/>
                <a:gd name="T33" fmla="*/ 2147483647 h 81"/>
                <a:gd name="T34" fmla="*/ 2147483647 w 49"/>
                <a:gd name="T35" fmla="*/ 2147483647 h 81"/>
                <a:gd name="T36" fmla="*/ 2147483647 w 49"/>
                <a:gd name="T37" fmla="*/ 2147483647 h 81"/>
                <a:gd name="T38" fmla="*/ 2147483647 w 49"/>
                <a:gd name="T39" fmla="*/ 2147483647 h 81"/>
                <a:gd name="T40" fmla="*/ 2147483647 w 49"/>
                <a:gd name="T41" fmla="*/ 2147483647 h 81"/>
                <a:gd name="T42" fmla="*/ 2147483647 w 49"/>
                <a:gd name="T43" fmla="*/ 2147483647 h 81"/>
                <a:gd name="T44" fmla="*/ 2147483647 w 49"/>
                <a:gd name="T45" fmla="*/ 2147483647 h 81"/>
                <a:gd name="T46" fmla="*/ 2147483647 w 49"/>
                <a:gd name="T47" fmla="*/ 2147483647 h 81"/>
                <a:gd name="T48" fmla="*/ 2147483647 w 49"/>
                <a:gd name="T49" fmla="*/ 2147483647 h 81"/>
                <a:gd name="T50" fmla="*/ 2147483647 w 49"/>
                <a:gd name="T51" fmla="*/ 2147483647 h 81"/>
                <a:gd name="T52" fmla="*/ 2147483647 w 49"/>
                <a:gd name="T53" fmla="*/ 2147483647 h 81"/>
                <a:gd name="T54" fmla="*/ 2147483647 w 49"/>
                <a:gd name="T55" fmla="*/ 2147483647 h 81"/>
                <a:gd name="T56" fmla="*/ 2147483647 w 49"/>
                <a:gd name="T57" fmla="*/ 2147483647 h 81"/>
                <a:gd name="T58" fmla="*/ 2147483647 w 49"/>
                <a:gd name="T59" fmla="*/ 2147483647 h 81"/>
                <a:gd name="T60" fmla="*/ 2147483647 w 49"/>
                <a:gd name="T61" fmla="*/ 2147483647 h 81"/>
                <a:gd name="T62" fmla="*/ 2147483647 w 49"/>
                <a:gd name="T63" fmla="*/ 2147483647 h 81"/>
                <a:gd name="T64" fmla="*/ 2147483647 w 49"/>
                <a:gd name="T65" fmla="*/ 2147483647 h 81"/>
                <a:gd name="T66" fmla="*/ 2147483647 w 49"/>
                <a:gd name="T67" fmla="*/ 2147483647 h 81"/>
                <a:gd name="T68" fmla="*/ 2147483647 w 49"/>
                <a:gd name="T69" fmla="*/ 2147483647 h 81"/>
                <a:gd name="T70" fmla="*/ 2147483647 w 49"/>
                <a:gd name="T71" fmla="*/ 2147483647 h 81"/>
                <a:gd name="T72" fmla="*/ 2147483647 w 49"/>
                <a:gd name="T73" fmla="*/ 2147483647 h 81"/>
                <a:gd name="T74" fmla="*/ 2147483647 w 49"/>
                <a:gd name="T75" fmla="*/ 2147483647 h 81"/>
                <a:gd name="T76" fmla="*/ 2147483647 w 49"/>
                <a:gd name="T77" fmla="*/ 2147483647 h 81"/>
                <a:gd name="T78" fmla="*/ 2147483647 w 49"/>
                <a:gd name="T79" fmla="*/ 2147483647 h 81"/>
                <a:gd name="T80" fmla="*/ 2147483647 w 49"/>
                <a:gd name="T81" fmla="*/ 2147483647 h 81"/>
                <a:gd name="T82" fmla="*/ 2147483647 w 49"/>
                <a:gd name="T83" fmla="*/ 2147483647 h 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9"/>
                <a:gd name="T127" fmla="*/ 0 h 81"/>
                <a:gd name="T128" fmla="*/ 49 w 49"/>
                <a:gd name="T129" fmla="*/ 81 h 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9" h="81">
                  <a:moveTo>
                    <a:pt x="41" y="81"/>
                  </a:moveTo>
                  <a:lnTo>
                    <a:pt x="41" y="81"/>
                  </a:lnTo>
                  <a:lnTo>
                    <a:pt x="36" y="70"/>
                  </a:lnTo>
                  <a:lnTo>
                    <a:pt x="36" y="69"/>
                  </a:lnTo>
                  <a:lnTo>
                    <a:pt x="37" y="59"/>
                  </a:lnTo>
                  <a:lnTo>
                    <a:pt x="37" y="54"/>
                  </a:lnTo>
                  <a:lnTo>
                    <a:pt x="37" y="52"/>
                  </a:lnTo>
                  <a:lnTo>
                    <a:pt x="42" y="54"/>
                  </a:lnTo>
                  <a:lnTo>
                    <a:pt x="45" y="54"/>
                  </a:lnTo>
                  <a:lnTo>
                    <a:pt x="47" y="54"/>
                  </a:lnTo>
                  <a:lnTo>
                    <a:pt x="49" y="52"/>
                  </a:lnTo>
                  <a:lnTo>
                    <a:pt x="49" y="47"/>
                  </a:lnTo>
                  <a:lnTo>
                    <a:pt x="47" y="44"/>
                  </a:lnTo>
                  <a:lnTo>
                    <a:pt x="44" y="40"/>
                  </a:lnTo>
                  <a:lnTo>
                    <a:pt x="41" y="35"/>
                  </a:lnTo>
                  <a:lnTo>
                    <a:pt x="36" y="27"/>
                  </a:lnTo>
                  <a:lnTo>
                    <a:pt x="29" y="20"/>
                  </a:lnTo>
                  <a:lnTo>
                    <a:pt x="23" y="13"/>
                  </a:lnTo>
                  <a:lnTo>
                    <a:pt x="29" y="13"/>
                  </a:lnTo>
                  <a:lnTo>
                    <a:pt x="19" y="10"/>
                  </a:lnTo>
                  <a:lnTo>
                    <a:pt x="11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3"/>
                  </a:lnTo>
                  <a:lnTo>
                    <a:pt x="9" y="7"/>
                  </a:lnTo>
                  <a:lnTo>
                    <a:pt x="19" y="13"/>
                  </a:lnTo>
                  <a:lnTo>
                    <a:pt x="29" y="22"/>
                  </a:lnTo>
                  <a:lnTo>
                    <a:pt x="36" y="30"/>
                  </a:lnTo>
                  <a:lnTo>
                    <a:pt x="41" y="39"/>
                  </a:lnTo>
                  <a:lnTo>
                    <a:pt x="44" y="42"/>
                  </a:lnTo>
                  <a:lnTo>
                    <a:pt x="47" y="47"/>
                  </a:lnTo>
                  <a:lnTo>
                    <a:pt x="47" y="49"/>
                  </a:lnTo>
                  <a:lnTo>
                    <a:pt x="47" y="50"/>
                  </a:lnTo>
                  <a:lnTo>
                    <a:pt x="44" y="52"/>
                  </a:lnTo>
                  <a:lnTo>
                    <a:pt x="41" y="52"/>
                  </a:lnTo>
                  <a:lnTo>
                    <a:pt x="37" y="50"/>
                  </a:lnTo>
                  <a:lnTo>
                    <a:pt x="32" y="47"/>
                  </a:lnTo>
                  <a:lnTo>
                    <a:pt x="29" y="40"/>
                  </a:lnTo>
                  <a:lnTo>
                    <a:pt x="19" y="27"/>
                  </a:lnTo>
                  <a:lnTo>
                    <a:pt x="14" y="22"/>
                  </a:lnTo>
                  <a:lnTo>
                    <a:pt x="11" y="18"/>
                  </a:lnTo>
                  <a:lnTo>
                    <a:pt x="9" y="20"/>
                  </a:lnTo>
                  <a:lnTo>
                    <a:pt x="13" y="23"/>
                  </a:lnTo>
                  <a:lnTo>
                    <a:pt x="24" y="35"/>
                  </a:lnTo>
                  <a:lnTo>
                    <a:pt x="29" y="44"/>
                  </a:lnTo>
                  <a:lnTo>
                    <a:pt x="34" y="50"/>
                  </a:lnTo>
                  <a:lnTo>
                    <a:pt x="36" y="57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1" y="62"/>
                  </a:lnTo>
                  <a:lnTo>
                    <a:pt x="21" y="49"/>
                  </a:lnTo>
                  <a:lnTo>
                    <a:pt x="13" y="40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9" y="47"/>
                  </a:lnTo>
                  <a:lnTo>
                    <a:pt x="14" y="50"/>
                  </a:lnTo>
                  <a:lnTo>
                    <a:pt x="26" y="60"/>
                  </a:lnTo>
                  <a:lnTo>
                    <a:pt x="32" y="69"/>
                  </a:lnTo>
                  <a:lnTo>
                    <a:pt x="37" y="74"/>
                  </a:lnTo>
                  <a:lnTo>
                    <a:pt x="41" y="81"/>
                  </a:lnTo>
                  <a:close/>
                </a:path>
              </a:pathLst>
            </a:custGeom>
            <a:solidFill>
              <a:srgbClr val="A275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87" name="Freeform 82"/>
            <p:cNvSpPr>
              <a:spLocks/>
            </p:cNvSpPr>
            <p:nvPr/>
          </p:nvSpPr>
          <p:spPr bwMode="auto">
            <a:xfrm>
              <a:off x="6675438" y="2466975"/>
              <a:ext cx="17463" cy="14287"/>
            </a:xfrm>
            <a:custGeom>
              <a:avLst/>
              <a:gdLst>
                <a:gd name="T0" fmla="*/ 2147483647 w 11"/>
                <a:gd name="T1" fmla="*/ 2147483647 h 9"/>
                <a:gd name="T2" fmla="*/ 2147483647 w 11"/>
                <a:gd name="T3" fmla="*/ 2147483647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2147483647 w 11"/>
                <a:gd name="T11" fmla="*/ 0 h 9"/>
                <a:gd name="T12" fmla="*/ 2147483647 w 11"/>
                <a:gd name="T13" fmla="*/ 0 h 9"/>
                <a:gd name="T14" fmla="*/ 2147483647 w 11"/>
                <a:gd name="T15" fmla="*/ 0 h 9"/>
                <a:gd name="T16" fmla="*/ 2147483647 w 11"/>
                <a:gd name="T17" fmla="*/ 2147483647 h 9"/>
                <a:gd name="T18" fmla="*/ 0 w 11"/>
                <a:gd name="T19" fmla="*/ 2147483647 h 9"/>
                <a:gd name="T20" fmla="*/ 2147483647 w 11"/>
                <a:gd name="T21" fmla="*/ 2147483647 h 9"/>
                <a:gd name="T22" fmla="*/ 2147483647 w 11"/>
                <a:gd name="T23" fmla="*/ 2147483647 h 9"/>
                <a:gd name="T24" fmla="*/ 2147483647 w 11"/>
                <a:gd name="T25" fmla="*/ 2147483647 h 9"/>
                <a:gd name="T26" fmla="*/ 2147483647 w 11"/>
                <a:gd name="T27" fmla="*/ 2147483647 h 9"/>
                <a:gd name="T28" fmla="*/ 2147483647 w 11"/>
                <a:gd name="T29" fmla="*/ 2147483647 h 9"/>
                <a:gd name="T30" fmla="*/ 2147483647 w 11"/>
                <a:gd name="T31" fmla="*/ 2147483647 h 9"/>
                <a:gd name="T32" fmla="*/ 2147483647 w 11"/>
                <a:gd name="T33" fmla="*/ 2147483647 h 9"/>
                <a:gd name="T34" fmla="*/ 2147483647 w 11"/>
                <a:gd name="T35" fmla="*/ 2147483647 h 9"/>
                <a:gd name="T36" fmla="*/ 2147483647 w 11"/>
                <a:gd name="T37" fmla="*/ 2147483647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9"/>
                <a:gd name="T59" fmla="*/ 11 w 11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9">
                  <a:moveTo>
                    <a:pt x="9" y="9"/>
                  </a:moveTo>
                  <a:lnTo>
                    <a:pt x="9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5" y="5"/>
                  </a:lnTo>
                  <a:lnTo>
                    <a:pt x="6" y="7"/>
                  </a:lnTo>
                  <a:lnTo>
                    <a:pt x="8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A275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88" name="Freeform 83"/>
            <p:cNvSpPr>
              <a:spLocks/>
            </p:cNvSpPr>
            <p:nvPr/>
          </p:nvSpPr>
          <p:spPr bwMode="auto">
            <a:xfrm>
              <a:off x="6696076" y="2371725"/>
              <a:ext cx="22225" cy="26987"/>
            </a:xfrm>
            <a:custGeom>
              <a:avLst/>
              <a:gdLst>
                <a:gd name="T0" fmla="*/ 2147483647 w 14"/>
                <a:gd name="T1" fmla="*/ 2147483647 h 17"/>
                <a:gd name="T2" fmla="*/ 2147483647 w 14"/>
                <a:gd name="T3" fmla="*/ 2147483647 h 17"/>
                <a:gd name="T4" fmla="*/ 2147483647 w 14"/>
                <a:gd name="T5" fmla="*/ 2147483647 h 17"/>
                <a:gd name="T6" fmla="*/ 2147483647 w 14"/>
                <a:gd name="T7" fmla="*/ 2147483647 h 17"/>
                <a:gd name="T8" fmla="*/ 2147483647 w 14"/>
                <a:gd name="T9" fmla="*/ 2147483647 h 17"/>
                <a:gd name="T10" fmla="*/ 2147483647 w 14"/>
                <a:gd name="T11" fmla="*/ 2147483647 h 17"/>
                <a:gd name="T12" fmla="*/ 0 w 14"/>
                <a:gd name="T13" fmla="*/ 0 h 17"/>
                <a:gd name="T14" fmla="*/ 0 w 14"/>
                <a:gd name="T15" fmla="*/ 2147483647 h 17"/>
                <a:gd name="T16" fmla="*/ 2147483647 w 14"/>
                <a:gd name="T17" fmla="*/ 2147483647 h 17"/>
                <a:gd name="T18" fmla="*/ 2147483647 w 14"/>
                <a:gd name="T19" fmla="*/ 2147483647 h 17"/>
                <a:gd name="T20" fmla="*/ 2147483647 w 14"/>
                <a:gd name="T21" fmla="*/ 2147483647 h 17"/>
                <a:gd name="T22" fmla="*/ 2147483647 w 14"/>
                <a:gd name="T23" fmla="*/ 2147483647 h 17"/>
                <a:gd name="T24" fmla="*/ 2147483647 w 14"/>
                <a:gd name="T25" fmla="*/ 2147483647 h 17"/>
                <a:gd name="T26" fmla="*/ 2147483647 w 14"/>
                <a:gd name="T27" fmla="*/ 2147483647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7"/>
                <a:gd name="T44" fmla="*/ 14 w 14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7">
                  <a:moveTo>
                    <a:pt x="14" y="17"/>
                  </a:moveTo>
                  <a:lnTo>
                    <a:pt x="14" y="17"/>
                  </a:lnTo>
                  <a:lnTo>
                    <a:pt x="10" y="8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6" y="10"/>
                  </a:lnTo>
                  <a:lnTo>
                    <a:pt x="13" y="17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F6E8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89" name="Freeform 84"/>
            <p:cNvSpPr>
              <a:spLocks/>
            </p:cNvSpPr>
            <p:nvPr/>
          </p:nvSpPr>
          <p:spPr bwMode="auto">
            <a:xfrm>
              <a:off x="6656388" y="2336800"/>
              <a:ext cx="15875" cy="7937"/>
            </a:xfrm>
            <a:custGeom>
              <a:avLst/>
              <a:gdLst>
                <a:gd name="T0" fmla="*/ 2147483647 w 10"/>
                <a:gd name="T1" fmla="*/ 2147483647 h 5"/>
                <a:gd name="T2" fmla="*/ 2147483647 w 10"/>
                <a:gd name="T3" fmla="*/ 2147483647 h 5"/>
                <a:gd name="T4" fmla="*/ 2147483647 w 10"/>
                <a:gd name="T5" fmla="*/ 2147483647 h 5"/>
                <a:gd name="T6" fmla="*/ 2147483647 w 10"/>
                <a:gd name="T7" fmla="*/ 2147483647 h 5"/>
                <a:gd name="T8" fmla="*/ 0 w 10"/>
                <a:gd name="T9" fmla="*/ 2147483647 h 5"/>
                <a:gd name="T10" fmla="*/ 2147483647 w 10"/>
                <a:gd name="T11" fmla="*/ 2147483647 h 5"/>
                <a:gd name="T12" fmla="*/ 2147483647 w 10"/>
                <a:gd name="T13" fmla="*/ 0 h 5"/>
                <a:gd name="T14" fmla="*/ 2147483647 w 10"/>
                <a:gd name="T15" fmla="*/ 2147483647 h 5"/>
                <a:gd name="T16" fmla="*/ 2147483647 w 10"/>
                <a:gd name="T17" fmla="*/ 2147483647 h 5"/>
                <a:gd name="T18" fmla="*/ 2147483647 w 10"/>
                <a:gd name="T19" fmla="*/ 2147483647 h 5"/>
                <a:gd name="T20" fmla="*/ 2147483647 w 10"/>
                <a:gd name="T21" fmla="*/ 2147483647 h 5"/>
                <a:gd name="T22" fmla="*/ 2147483647 w 10"/>
                <a:gd name="T23" fmla="*/ 2147483647 h 5"/>
                <a:gd name="T24" fmla="*/ 2147483647 w 10"/>
                <a:gd name="T25" fmla="*/ 2147483647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5"/>
                <a:gd name="T41" fmla="*/ 10 w 10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F6E8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90" name="Freeform 85"/>
            <p:cNvSpPr>
              <a:spLocks/>
            </p:cNvSpPr>
            <p:nvPr/>
          </p:nvSpPr>
          <p:spPr bwMode="auto">
            <a:xfrm>
              <a:off x="6683376" y="2309813"/>
              <a:ext cx="46038" cy="23812"/>
            </a:xfrm>
            <a:custGeom>
              <a:avLst/>
              <a:gdLst>
                <a:gd name="T0" fmla="*/ 2147483647 w 29"/>
                <a:gd name="T1" fmla="*/ 0 h 15"/>
                <a:gd name="T2" fmla="*/ 2147483647 w 29"/>
                <a:gd name="T3" fmla="*/ 0 h 15"/>
                <a:gd name="T4" fmla="*/ 2147483647 w 29"/>
                <a:gd name="T5" fmla="*/ 2147483647 h 15"/>
                <a:gd name="T6" fmla="*/ 2147483647 w 29"/>
                <a:gd name="T7" fmla="*/ 2147483647 h 15"/>
                <a:gd name="T8" fmla="*/ 2147483647 w 29"/>
                <a:gd name="T9" fmla="*/ 2147483647 h 15"/>
                <a:gd name="T10" fmla="*/ 2147483647 w 29"/>
                <a:gd name="T11" fmla="*/ 2147483647 h 15"/>
                <a:gd name="T12" fmla="*/ 2147483647 w 29"/>
                <a:gd name="T13" fmla="*/ 2147483647 h 15"/>
                <a:gd name="T14" fmla="*/ 2147483647 w 29"/>
                <a:gd name="T15" fmla="*/ 2147483647 h 15"/>
                <a:gd name="T16" fmla="*/ 2147483647 w 29"/>
                <a:gd name="T17" fmla="*/ 2147483647 h 15"/>
                <a:gd name="T18" fmla="*/ 2147483647 w 29"/>
                <a:gd name="T19" fmla="*/ 2147483647 h 15"/>
                <a:gd name="T20" fmla="*/ 2147483647 w 29"/>
                <a:gd name="T21" fmla="*/ 2147483647 h 15"/>
                <a:gd name="T22" fmla="*/ 2147483647 w 29"/>
                <a:gd name="T23" fmla="*/ 2147483647 h 15"/>
                <a:gd name="T24" fmla="*/ 2147483647 w 29"/>
                <a:gd name="T25" fmla="*/ 2147483647 h 15"/>
                <a:gd name="T26" fmla="*/ 2147483647 w 29"/>
                <a:gd name="T27" fmla="*/ 2147483647 h 15"/>
                <a:gd name="T28" fmla="*/ 2147483647 w 29"/>
                <a:gd name="T29" fmla="*/ 2147483647 h 15"/>
                <a:gd name="T30" fmla="*/ 0 w 29"/>
                <a:gd name="T31" fmla="*/ 0 h 15"/>
                <a:gd name="T32" fmla="*/ 0 w 29"/>
                <a:gd name="T33" fmla="*/ 0 h 15"/>
                <a:gd name="T34" fmla="*/ 2147483647 w 29"/>
                <a:gd name="T35" fmla="*/ 0 h 15"/>
                <a:gd name="T36" fmla="*/ 2147483647 w 29"/>
                <a:gd name="T37" fmla="*/ 0 h 15"/>
                <a:gd name="T38" fmla="*/ 2147483647 w 29"/>
                <a:gd name="T39" fmla="*/ 0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"/>
                <a:gd name="T61" fmla="*/ 0 h 15"/>
                <a:gd name="T62" fmla="*/ 29 w 29"/>
                <a:gd name="T63" fmla="*/ 15 h 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" h="15">
                  <a:moveTo>
                    <a:pt x="4" y="0"/>
                  </a:moveTo>
                  <a:lnTo>
                    <a:pt x="4" y="0"/>
                  </a:lnTo>
                  <a:lnTo>
                    <a:pt x="16" y="7"/>
                  </a:lnTo>
                  <a:lnTo>
                    <a:pt x="24" y="10"/>
                  </a:lnTo>
                  <a:lnTo>
                    <a:pt x="27" y="12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7" y="15"/>
                  </a:lnTo>
                  <a:lnTo>
                    <a:pt x="19" y="14"/>
                  </a:lnTo>
                  <a:lnTo>
                    <a:pt x="9" y="9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6E8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91" name="Freeform 86"/>
            <p:cNvSpPr>
              <a:spLocks/>
            </p:cNvSpPr>
            <p:nvPr/>
          </p:nvSpPr>
          <p:spPr bwMode="auto">
            <a:xfrm>
              <a:off x="6562726" y="2443163"/>
              <a:ext cx="101600" cy="30162"/>
            </a:xfrm>
            <a:custGeom>
              <a:avLst/>
              <a:gdLst>
                <a:gd name="T0" fmla="*/ 2147483647 w 64"/>
                <a:gd name="T1" fmla="*/ 2147483647 h 19"/>
                <a:gd name="T2" fmla="*/ 2147483647 w 64"/>
                <a:gd name="T3" fmla="*/ 2147483647 h 19"/>
                <a:gd name="T4" fmla="*/ 2147483647 w 64"/>
                <a:gd name="T5" fmla="*/ 2147483647 h 19"/>
                <a:gd name="T6" fmla="*/ 2147483647 w 64"/>
                <a:gd name="T7" fmla="*/ 2147483647 h 19"/>
                <a:gd name="T8" fmla="*/ 2147483647 w 64"/>
                <a:gd name="T9" fmla="*/ 2147483647 h 19"/>
                <a:gd name="T10" fmla="*/ 2147483647 w 64"/>
                <a:gd name="T11" fmla="*/ 2147483647 h 19"/>
                <a:gd name="T12" fmla="*/ 2147483647 w 64"/>
                <a:gd name="T13" fmla="*/ 2147483647 h 19"/>
                <a:gd name="T14" fmla="*/ 2147483647 w 64"/>
                <a:gd name="T15" fmla="*/ 2147483647 h 19"/>
                <a:gd name="T16" fmla="*/ 2147483647 w 64"/>
                <a:gd name="T17" fmla="*/ 2147483647 h 19"/>
                <a:gd name="T18" fmla="*/ 2147483647 w 64"/>
                <a:gd name="T19" fmla="*/ 2147483647 h 19"/>
                <a:gd name="T20" fmla="*/ 2147483647 w 64"/>
                <a:gd name="T21" fmla="*/ 2147483647 h 19"/>
                <a:gd name="T22" fmla="*/ 2147483647 w 64"/>
                <a:gd name="T23" fmla="*/ 2147483647 h 19"/>
                <a:gd name="T24" fmla="*/ 0 w 64"/>
                <a:gd name="T25" fmla="*/ 0 h 19"/>
                <a:gd name="T26" fmla="*/ 0 w 64"/>
                <a:gd name="T27" fmla="*/ 2147483647 h 19"/>
                <a:gd name="T28" fmla="*/ 2147483647 w 64"/>
                <a:gd name="T29" fmla="*/ 2147483647 h 19"/>
                <a:gd name="T30" fmla="*/ 2147483647 w 64"/>
                <a:gd name="T31" fmla="*/ 2147483647 h 19"/>
                <a:gd name="T32" fmla="*/ 2147483647 w 64"/>
                <a:gd name="T33" fmla="*/ 2147483647 h 19"/>
                <a:gd name="T34" fmla="*/ 2147483647 w 64"/>
                <a:gd name="T35" fmla="*/ 2147483647 h 19"/>
                <a:gd name="T36" fmla="*/ 2147483647 w 64"/>
                <a:gd name="T37" fmla="*/ 2147483647 h 19"/>
                <a:gd name="T38" fmla="*/ 2147483647 w 64"/>
                <a:gd name="T39" fmla="*/ 2147483647 h 19"/>
                <a:gd name="T40" fmla="*/ 2147483647 w 64"/>
                <a:gd name="T41" fmla="*/ 2147483647 h 19"/>
                <a:gd name="T42" fmla="*/ 2147483647 w 64"/>
                <a:gd name="T43" fmla="*/ 2147483647 h 19"/>
                <a:gd name="T44" fmla="*/ 2147483647 w 64"/>
                <a:gd name="T45" fmla="*/ 2147483647 h 19"/>
                <a:gd name="T46" fmla="*/ 2147483647 w 64"/>
                <a:gd name="T47" fmla="*/ 2147483647 h 19"/>
                <a:gd name="T48" fmla="*/ 2147483647 w 64"/>
                <a:gd name="T49" fmla="*/ 2147483647 h 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19"/>
                <a:gd name="T77" fmla="*/ 64 w 64"/>
                <a:gd name="T78" fmla="*/ 19 h 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19">
                  <a:moveTo>
                    <a:pt x="64" y="15"/>
                  </a:moveTo>
                  <a:lnTo>
                    <a:pt x="64" y="15"/>
                  </a:lnTo>
                  <a:lnTo>
                    <a:pt x="64" y="14"/>
                  </a:lnTo>
                  <a:lnTo>
                    <a:pt x="58" y="14"/>
                  </a:lnTo>
                  <a:lnTo>
                    <a:pt x="40" y="14"/>
                  </a:lnTo>
                  <a:lnTo>
                    <a:pt x="30" y="12"/>
                  </a:lnTo>
                  <a:lnTo>
                    <a:pt x="22" y="12"/>
                  </a:lnTo>
                  <a:lnTo>
                    <a:pt x="13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7" y="10"/>
                  </a:lnTo>
                  <a:lnTo>
                    <a:pt x="13" y="14"/>
                  </a:lnTo>
                  <a:lnTo>
                    <a:pt x="20" y="17"/>
                  </a:lnTo>
                  <a:lnTo>
                    <a:pt x="30" y="19"/>
                  </a:lnTo>
                  <a:lnTo>
                    <a:pt x="41" y="19"/>
                  </a:lnTo>
                  <a:lnTo>
                    <a:pt x="59" y="17"/>
                  </a:lnTo>
                  <a:lnTo>
                    <a:pt x="64" y="17"/>
                  </a:lnTo>
                  <a:lnTo>
                    <a:pt x="64" y="15"/>
                  </a:lnTo>
                  <a:close/>
                </a:path>
              </a:pathLst>
            </a:custGeom>
            <a:solidFill>
              <a:srgbClr val="A275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92" name="Freeform 87"/>
            <p:cNvSpPr>
              <a:spLocks/>
            </p:cNvSpPr>
            <p:nvPr/>
          </p:nvSpPr>
          <p:spPr bwMode="auto">
            <a:xfrm>
              <a:off x="6529388" y="2293938"/>
              <a:ext cx="153988" cy="23812"/>
            </a:xfrm>
            <a:custGeom>
              <a:avLst/>
              <a:gdLst>
                <a:gd name="T0" fmla="*/ 0 w 97"/>
                <a:gd name="T1" fmla="*/ 2147483647 h 15"/>
                <a:gd name="T2" fmla="*/ 0 w 97"/>
                <a:gd name="T3" fmla="*/ 2147483647 h 15"/>
                <a:gd name="T4" fmla="*/ 2147483647 w 97"/>
                <a:gd name="T5" fmla="*/ 2147483647 h 15"/>
                <a:gd name="T6" fmla="*/ 2147483647 w 97"/>
                <a:gd name="T7" fmla="*/ 2147483647 h 15"/>
                <a:gd name="T8" fmla="*/ 2147483647 w 97"/>
                <a:gd name="T9" fmla="*/ 2147483647 h 15"/>
                <a:gd name="T10" fmla="*/ 2147483647 w 97"/>
                <a:gd name="T11" fmla="*/ 2147483647 h 15"/>
                <a:gd name="T12" fmla="*/ 2147483647 w 97"/>
                <a:gd name="T13" fmla="*/ 2147483647 h 15"/>
                <a:gd name="T14" fmla="*/ 2147483647 w 97"/>
                <a:gd name="T15" fmla="*/ 2147483647 h 15"/>
                <a:gd name="T16" fmla="*/ 2147483647 w 97"/>
                <a:gd name="T17" fmla="*/ 2147483647 h 15"/>
                <a:gd name="T18" fmla="*/ 2147483647 w 97"/>
                <a:gd name="T19" fmla="*/ 2147483647 h 15"/>
                <a:gd name="T20" fmla="*/ 2147483647 w 97"/>
                <a:gd name="T21" fmla="*/ 2147483647 h 15"/>
                <a:gd name="T22" fmla="*/ 2147483647 w 97"/>
                <a:gd name="T23" fmla="*/ 2147483647 h 15"/>
                <a:gd name="T24" fmla="*/ 2147483647 w 97"/>
                <a:gd name="T25" fmla="*/ 2147483647 h 15"/>
                <a:gd name="T26" fmla="*/ 2147483647 w 97"/>
                <a:gd name="T27" fmla="*/ 2147483647 h 15"/>
                <a:gd name="T28" fmla="*/ 2147483647 w 97"/>
                <a:gd name="T29" fmla="*/ 0 h 15"/>
                <a:gd name="T30" fmla="*/ 2147483647 w 97"/>
                <a:gd name="T31" fmla="*/ 0 h 15"/>
                <a:gd name="T32" fmla="*/ 2147483647 w 97"/>
                <a:gd name="T33" fmla="*/ 2147483647 h 15"/>
                <a:gd name="T34" fmla="*/ 2147483647 w 97"/>
                <a:gd name="T35" fmla="*/ 2147483647 h 15"/>
                <a:gd name="T36" fmla="*/ 2147483647 w 97"/>
                <a:gd name="T37" fmla="*/ 2147483647 h 15"/>
                <a:gd name="T38" fmla="*/ 2147483647 w 97"/>
                <a:gd name="T39" fmla="*/ 2147483647 h 15"/>
                <a:gd name="T40" fmla="*/ 2147483647 w 97"/>
                <a:gd name="T41" fmla="*/ 2147483647 h 15"/>
                <a:gd name="T42" fmla="*/ 0 w 97"/>
                <a:gd name="T43" fmla="*/ 2147483647 h 15"/>
                <a:gd name="T44" fmla="*/ 0 w 97"/>
                <a:gd name="T45" fmla="*/ 2147483647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7"/>
                <a:gd name="T70" fmla="*/ 0 h 15"/>
                <a:gd name="T71" fmla="*/ 97 w 97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7" h="15">
                  <a:moveTo>
                    <a:pt x="0" y="13"/>
                  </a:moveTo>
                  <a:lnTo>
                    <a:pt x="0" y="13"/>
                  </a:lnTo>
                  <a:lnTo>
                    <a:pt x="7" y="15"/>
                  </a:lnTo>
                  <a:lnTo>
                    <a:pt x="20" y="15"/>
                  </a:lnTo>
                  <a:lnTo>
                    <a:pt x="33" y="13"/>
                  </a:lnTo>
                  <a:lnTo>
                    <a:pt x="43" y="12"/>
                  </a:lnTo>
                  <a:lnTo>
                    <a:pt x="56" y="7"/>
                  </a:lnTo>
                  <a:lnTo>
                    <a:pt x="69" y="3"/>
                  </a:lnTo>
                  <a:lnTo>
                    <a:pt x="83" y="2"/>
                  </a:lnTo>
                  <a:lnTo>
                    <a:pt x="97" y="3"/>
                  </a:lnTo>
                  <a:lnTo>
                    <a:pt x="95" y="3"/>
                  </a:lnTo>
                  <a:lnTo>
                    <a:pt x="87" y="0"/>
                  </a:lnTo>
                  <a:lnTo>
                    <a:pt x="74" y="0"/>
                  </a:lnTo>
                  <a:lnTo>
                    <a:pt x="59" y="2"/>
                  </a:lnTo>
                  <a:lnTo>
                    <a:pt x="44" y="5"/>
                  </a:lnTo>
                  <a:lnTo>
                    <a:pt x="29" y="8"/>
                  </a:lnTo>
                  <a:lnTo>
                    <a:pt x="15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A275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93" name="Freeform 88"/>
            <p:cNvSpPr>
              <a:spLocks/>
            </p:cNvSpPr>
            <p:nvPr/>
          </p:nvSpPr>
          <p:spPr bwMode="auto">
            <a:xfrm>
              <a:off x="6475413" y="2317750"/>
              <a:ext cx="33338" cy="120650"/>
            </a:xfrm>
            <a:custGeom>
              <a:avLst/>
              <a:gdLst>
                <a:gd name="T0" fmla="*/ 2147483647 w 21"/>
                <a:gd name="T1" fmla="*/ 0 h 76"/>
                <a:gd name="T2" fmla="*/ 2147483647 w 21"/>
                <a:gd name="T3" fmla="*/ 0 h 76"/>
                <a:gd name="T4" fmla="*/ 2147483647 w 21"/>
                <a:gd name="T5" fmla="*/ 2147483647 h 76"/>
                <a:gd name="T6" fmla="*/ 2147483647 w 21"/>
                <a:gd name="T7" fmla="*/ 2147483647 h 76"/>
                <a:gd name="T8" fmla="*/ 2147483647 w 21"/>
                <a:gd name="T9" fmla="*/ 2147483647 h 76"/>
                <a:gd name="T10" fmla="*/ 2147483647 w 21"/>
                <a:gd name="T11" fmla="*/ 2147483647 h 76"/>
                <a:gd name="T12" fmla="*/ 2147483647 w 21"/>
                <a:gd name="T13" fmla="*/ 2147483647 h 76"/>
                <a:gd name="T14" fmla="*/ 2147483647 w 21"/>
                <a:gd name="T15" fmla="*/ 2147483647 h 76"/>
                <a:gd name="T16" fmla="*/ 2147483647 w 21"/>
                <a:gd name="T17" fmla="*/ 2147483647 h 76"/>
                <a:gd name="T18" fmla="*/ 2147483647 w 21"/>
                <a:gd name="T19" fmla="*/ 2147483647 h 76"/>
                <a:gd name="T20" fmla="*/ 2147483647 w 21"/>
                <a:gd name="T21" fmla="*/ 2147483647 h 76"/>
                <a:gd name="T22" fmla="*/ 2147483647 w 21"/>
                <a:gd name="T23" fmla="*/ 2147483647 h 76"/>
                <a:gd name="T24" fmla="*/ 2147483647 w 21"/>
                <a:gd name="T25" fmla="*/ 2147483647 h 76"/>
                <a:gd name="T26" fmla="*/ 2147483647 w 21"/>
                <a:gd name="T27" fmla="*/ 2147483647 h 76"/>
                <a:gd name="T28" fmla="*/ 2147483647 w 21"/>
                <a:gd name="T29" fmla="*/ 2147483647 h 76"/>
                <a:gd name="T30" fmla="*/ 2147483647 w 21"/>
                <a:gd name="T31" fmla="*/ 2147483647 h 76"/>
                <a:gd name="T32" fmla="*/ 2147483647 w 21"/>
                <a:gd name="T33" fmla="*/ 2147483647 h 76"/>
                <a:gd name="T34" fmla="*/ 0 w 21"/>
                <a:gd name="T35" fmla="*/ 2147483647 h 76"/>
                <a:gd name="T36" fmla="*/ 2147483647 w 21"/>
                <a:gd name="T37" fmla="*/ 2147483647 h 76"/>
                <a:gd name="T38" fmla="*/ 2147483647 w 21"/>
                <a:gd name="T39" fmla="*/ 2147483647 h 76"/>
                <a:gd name="T40" fmla="*/ 2147483647 w 21"/>
                <a:gd name="T41" fmla="*/ 2147483647 h 76"/>
                <a:gd name="T42" fmla="*/ 2147483647 w 21"/>
                <a:gd name="T43" fmla="*/ 2147483647 h 76"/>
                <a:gd name="T44" fmla="*/ 2147483647 w 21"/>
                <a:gd name="T45" fmla="*/ 0 h 76"/>
                <a:gd name="T46" fmla="*/ 2147483647 w 21"/>
                <a:gd name="T47" fmla="*/ 0 h 76"/>
                <a:gd name="T48" fmla="*/ 2147483647 w 21"/>
                <a:gd name="T49" fmla="*/ 0 h 76"/>
                <a:gd name="T50" fmla="*/ 2147483647 w 21"/>
                <a:gd name="T51" fmla="*/ 0 h 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"/>
                <a:gd name="T79" fmla="*/ 0 h 76"/>
                <a:gd name="T80" fmla="*/ 21 w 21"/>
                <a:gd name="T81" fmla="*/ 76 h 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" h="76">
                  <a:moveTo>
                    <a:pt x="21" y="0"/>
                  </a:moveTo>
                  <a:lnTo>
                    <a:pt x="21" y="0"/>
                  </a:lnTo>
                  <a:lnTo>
                    <a:pt x="18" y="10"/>
                  </a:lnTo>
                  <a:lnTo>
                    <a:pt x="14" y="22"/>
                  </a:lnTo>
                  <a:lnTo>
                    <a:pt x="14" y="35"/>
                  </a:lnTo>
                  <a:lnTo>
                    <a:pt x="14" y="62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1" y="76"/>
                  </a:lnTo>
                  <a:lnTo>
                    <a:pt x="8" y="76"/>
                  </a:lnTo>
                  <a:lnTo>
                    <a:pt x="6" y="74"/>
                  </a:lnTo>
                  <a:lnTo>
                    <a:pt x="5" y="72"/>
                  </a:lnTo>
                  <a:lnTo>
                    <a:pt x="3" y="67"/>
                  </a:lnTo>
                  <a:lnTo>
                    <a:pt x="1" y="51"/>
                  </a:lnTo>
                  <a:lnTo>
                    <a:pt x="0" y="30"/>
                  </a:lnTo>
                  <a:lnTo>
                    <a:pt x="1" y="12"/>
                  </a:lnTo>
                  <a:lnTo>
                    <a:pt x="3" y="5"/>
                  </a:lnTo>
                  <a:lnTo>
                    <a:pt x="5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94" name="Freeform 89"/>
            <p:cNvSpPr>
              <a:spLocks/>
            </p:cNvSpPr>
            <p:nvPr/>
          </p:nvSpPr>
          <p:spPr bwMode="auto">
            <a:xfrm>
              <a:off x="6329363" y="2325688"/>
              <a:ext cx="119063" cy="96837"/>
            </a:xfrm>
            <a:custGeom>
              <a:avLst/>
              <a:gdLst>
                <a:gd name="T0" fmla="*/ 2147483647 w 75"/>
                <a:gd name="T1" fmla="*/ 0 h 61"/>
                <a:gd name="T2" fmla="*/ 2147483647 w 75"/>
                <a:gd name="T3" fmla="*/ 0 h 61"/>
                <a:gd name="T4" fmla="*/ 2147483647 w 75"/>
                <a:gd name="T5" fmla="*/ 0 h 61"/>
                <a:gd name="T6" fmla="*/ 2147483647 w 75"/>
                <a:gd name="T7" fmla="*/ 2147483647 h 61"/>
                <a:gd name="T8" fmla="*/ 2147483647 w 75"/>
                <a:gd name="T9" fmla="*/ 2147483647 h 61"/>
                <a:gd name="T10" fmla="*/ 2147483647 w 75"/>
                <a:gd name="T11" fmla="*/ 2147483647 h 61"/>
                <a:gd name="T12" fmla="*/ 2147483647 w 75"/>
                <a:gd name="T13" fmla="*/ 2147483647 h 61"/>
                <a:gd name="T14" fmla="*/ 2147483647 w 75"/>
                <a:gd name="T15" fmla="*/ 2147483647 h 61"/>
                <a:gd name="T16" fmla="*/ 2147483647 w 75"/>
                <a:gd name="T17" fmla="*/ 2147483647 h 61"/>
                <a:gd name="T18" fmla="*/ 2147483647 w 75"/>
                <a:gd name="T19" fmla="*/ 2147483647 h 61"/>
                <a:gd name="T20" fmla="*/ 0 w 75"/>
                <a:gd name="T21" fmla="*/ 2147483647 h 61"/>
                <a:gd name="T22" fmla="*/ 0 w 75"/>
                <a:gd name="T23" fmla="*/ 2147483647 h 61"/>
                <a:gd name="T24" fmla="*/ 2147483647 w 75"/>
                <a:gd name="T25" fmla="*/ 2147483647 h 61"/>
                <a:gd name="T26" fmla="*/ 2147483647 w 75"/>
                <a:gd name="T27" fmla="*/ 2147483647 h 61"/>
                <a:gd name="T28" fmla="*/ 2147483647 w 75"/>
                <a:gd name="T29" fmla="*/ 2147483647 h 61"/>
                <a:gd name="T30" fmla="*/ 2147483647 w 75"/>
                <a:gd name="T31" fmla="*/ 2147483647 h 61"/>
                <a:gd name="T32" fmla="*/ 2147483647 w 75"/>
                <a:gd name="T33" fmla="*/ 2147483647 h 61"/>
                <a:gd name="T34" fmla="*/ 2147483647 w 75"/>
                <a:gd name="T35" fmla="*/ 2147483647 h 61"/>
                <a:gd name="T36" fmla="*/ 2147483647 w 75"/>
                <a:gd name="T37" fmla="*/ 2147483647 h 61"/>
                <a:gd name="T38" fmla="*/ 2147483647 w 75"/>
                <a:gd name="T39" fmla="*/ 2147483647 h 61"/>
                <a:gd name="T40" fmla="*/ 2147483647 w 75"/>
                <a:gd name="T41" fmla="*/ 2147483647 h 61"/>
                <a:gd name="T42" fmla="*/ 2147483647 w 75"/>
                <a:gd name="T43" fmla="*/ 2147483647 h 61"/>
                <a:gd name="T44" fmla="*/ 2147483647 w 75"/>
                <a:gd name="T45" fmla="*/ 2147483647 h 61"/>
                <a:gd name="T46" fmla="*/ 2147483647 w 75"/>
                <a:gd name="T47" fmla="*/ 2147483647 h 61"/>
                <a:gd name="T48" fmla="*/ 2147483647 w 75"/>
                <a:gd name="T49" fmla="*/ 2147483647 h 61"/>
                <a:gd name="T50" fmla="*/ 2147483647 w 75"/>
                <a:gd name="T51" fmla="*/ 2147483647 h 61"/>
                <a:gd name="T52" fmla="*/ 2147483647 w 75"/>
                <a:gd name="T53" fmla="*/ 2147483647 h 61"/>
                <a:gd name="T54" fmla="*/ 2147483647 w 75"/>
                <a:gd name="T55" fmla="*/ 2147483647 h 61"/>
                <a:gd name="T56" fmla="*/ 2147483647 w 75"/>
                <a:gd name="T57" fmla="*/ 2147483647 h 61"/>
                <a:gd name="T58" fmla="*/ 2147483647 w 75"/>
                <a:gd name="T59" fmla="*/ 2147483647 h 61"/>
                <a:gd name="T60" fmla="*/ 2147483647 w 75"/>
                <a:gd name="T61" fmla="*/ 2147483647 h 61"/>
                <a:gd name="T62" fmla="*/ 2147483647 w 75"/>
                <a:gd name="T63" fmla="*/ 0 h 61"/>
                <a:gd name="T64" fmla="*/ 2147483647 w 75"/>
                <a:gd name="T65" fmla="*/ 0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61"/>
                <a:gd name="T101" fmla="*/ 75 w 7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61">
                  <a:moveTo>
                    <a:pt x="69" y="0"/>
                  </a:moveTo>
                  <a:lnTo>
                    <a:pt x="69" y="0"/>
                  </a:lnTo>
                  <a:lnTo>
                    <a:pt x="57" y="0"/>
                  </a:lnTo>
                  <a:lnTo>
                    <a:pt x="38" y="2"/>
                  </a:lnTo>
                  <a:lnTo>
                    <a:pt x="28" y="4"/>
                  </a:lnTo>
                  <a:lnTo>
                    <a:pt x="20" y="5"/>
                  </a:lnTo>
                  <a:lnTo>
                    <a:pt x="11" y="10"/>
                  </a:lnTo>
                  <a:lnTo>
                    <a:pt x="8" y="15"/>
                  </a:lnTo>
                  <a:lnTo>
                    <a:pt x="3" y="30"/>
                  </a:lnTo>
                  <a:lnTo>
                    <a:pt x="0" y="44"/>
                  </a:lnTo>
                  <a:lnTo>
                    <a:pt x="0" y="54"/>
                  </a:lnTo>
                  <a:lnTo>
                    <a:pt x="2" y="57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1" y="57"/>
                  </a:lnTo>
                  <a:lnTo>
                    <a:pt x="15" y="49"/>
                  </a:lnTo>
                  <a:lnTo>
                    <a:pt x="18" y="37"/>
                  </a:lnTo>
                  <a:lnTo>
                    <a:pt x="23" y="25"/>
                  </a:lnTo>
                  <a:lnTo>
                    <a:pt x="25" y="20"/>
                  </a:lnTo>
                  <a:lnTo>
                    <a:pt x="28" y="17"/>
                  </a:lnTo>
                  <a:lnTo>
                    <a:pt x="33" y="14"/>
                  </a:lnTo>
                  <a:lnTo>
                    <a:pt x="38" y="12"/>
                  </a:lnTo>
                  <a:lnTo>
                    <a:pt x="56" y="9"/>
                  </a:lnTo>
                  <a:lnTo>
                    <a:pt x="70" y="7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4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95" name="Freeform 90"/>
            <p:cNvSpPr>
              <a:spLocks/>
            </p:cNvSpPr>
            <p:nvPr/>
          </p:nvSpPr>
          <p:spPr bwMode="auto">
            <a:xfrm>
              <a:off x="6565901" y="2465388"/>
              <a:ext cx="449263" cy="635000"/>
            </a:xfrm>
            <a:custGeom>
              <a:avLst/>
              <a:gdLst>
                <a:gd name="T0" fmla="*/ 2147483647 w 283"/>
                <a:gd name="T1" fmla="*/ 2147483647 h 400"/>
                <a:gd name="T2" fmla="*/ 2147483647 w 283"/>
                <a:gd name="T3" fmla="*/ 2147483647 h 400"/>
                <a:gd name="T4" fmla="*/ 2147483647 w 283"/>
                <a:gd name="T5" fmla="*/ 2147483647 h 400"/>
                <a:gd name="T6" fmla="*/ 2147483647 w 283"/>
                <a:gd name="T7" fmla="*/ 2147483647 h 400"/>
                <a:gd name="T8" fmla="*/ 2147483647 w 283"/>
                <a:gd name="T9" fmla="*/ 2147483647 h 400"/>
                <a:gd name="T10" fmla="*/ 2147483647 w 283"/>
                <a:gd name="T11" fmla="*/ 2147483647 h 400"/>
                <a:gd name="T12" fmla="*/ 2147483647 w 283"/>
                <a:gd name="T13" fmla="*/ 2147483647 h 400"/>
                <a:gd name="T14" fmla="*/ 2147483647 w 283"/>
                <a:gd name="T15" fmla="*/ 2147483647 h 400"/>
                <a:gd name="T16" fmla="*/ 2147483647 w 283"/>
                <a:gd name="T17" fmla="*/ 2147483647 h 400"/>
                <a:gd name="T18" fmla="*/ 2147483647 w 283"/>
                <a:gd name="T19" fmla="*/ 2147483647 h 400"/>
                <a:gd name="T20" fmla="*/ 2147483647 w 283"/>
                <a:gd name="T21" fmla="*/ 2147483647 h 400"/>
                <a:gd name="T22" fmla="*/ 2147483647 w 283"/>
                <a:gd name="T23" fmla="*/ 2147483647 h 400"/>
                <a:gd name="T24" fmla="*/ 2147483647 w 283"/>
                <a:gd name="T25" fmla="*/ 2147483647 h 400"/>
                <a:gd name="T26" fmla="*/ 0 w 283"/>
                <a:gd name="T27" fmla="*/ 2147483647 h 400"/>
                <a:gd name="T28" fmla="*/ 0 w 283"/>
                <a:gd name="T29" fmla="*/ 2147483647 h 400"/>
                <a:gd name="T30" fmla="*/ 2147483647 w 283"/>
                <a:gd name="T31" fmla="*/ 2147483647 h 400"/>
                <a:gd name="T32" fmla="*/ 2147483647 w 283"/>
                <a:gd name="T33" fmla="*/ 2147483647 h 400"/>
                <a:gd name="T34" fmla="*/ 2147483647 w 283"/>
                <a:gd name="T35" fmla="*/ 2147483647 h 400"/>
                <a:gd name="T36" fmla="*/ 2147483647 w 283"/>
                <a:gd name="T37" fmla="*/ 2147483647 h 400"/>
                <a:gd name="T38" fmla="*/ 2147483647 w 283"/>
                <a:gd name="T39" fmla="*/ 2147483647 h 400"/>
                <a:gd name="T40" fmla="*/ 2147483647 w 283"/>
                <a:gd name="T41" fmla="*/ 2147483647 h 400"/>
                <a:gd name="T42" fmla="*/ 2147483647 w 283"/>
                <a:gd name="T43" fmla="*/ 2147483647 h 400"/>
                <a:gd name="T44" fmla="*/ 2147483647 w 283"/>
                <a:gd name="T45" fmla="*/ 2147483647 h 400"/>
                <a:gd name="T46" fmla="*/ 2147483647 w 283"/>
                <a:gd name="T47" fmla="*/ 2147483647 h 400"/>
                <a:gd name="T48" fmla="*/ 2147483647 w 283"/>
                <a:gd name="T49" fmla="*/ 2147483647 h 400"/>
                <a:gd name="T50" fmla="*/ 2147483647 w 283"/>
                <a:gd name="T51" fmla="*/ 2147483647 h 400"/>
                <a:gd name="T52" fmla="*/ 2147483647 w 283"/>
                <a:gd name="T53" fmla="*/ 2147483647 h 400"/>
                <a:gd name="T54" fmla="*/ 2147483647 w 283"/>
                <a:gd name="T55" fmla="*/ 2147483647 h 400"/>
                <a:gd name="T56" fmla="*/ 2147483647 w 283"/>
                <a:gd name="T57" fmla="*/ 2147483647 h 400"/>
                <a:gd name="T58" fmla="*/ 2147483647 w 283"/>
                <a:gd name="T59" fmla="*/ 2147483647 h 400"/>
                <a:gd name="T60" fmla="*/ 2147483647 w 283"/>
                <a:gd name="T61" fmla="*/ 2147483647 h 400"/>
                <a:gd name="T62" fmla="*/ 2147483647 w 283"/>
                <a:gd name="T63" fmla="*/ 2147483647 h 400"/>
                <a:gd name="T64" fmla="*/ 2147483647 w 283"/>
                <a:gd name="T65" fmla="*/ 2147483647 h 400"/>
                <a:gd name="T66" fmla="*/ 2147483647 w 283"/>
                <a:gd name="T67" fmla="*/ 2147483647 h 400"/>
                <a:gd name="T68" fmla="*/ 2147483647 w 283"/>
                <a:gd name="T69" fmla="*/ 2147483647 h 400"/>
                <a:gd name="T70" fmla="*/ 2147483647 w 283"/>
                <a:gd name="T71" fmla="*/ 2147483647 h 400"/>
                <a:gd name="T72" fmla="*/ 2147483647 w 283"/>
                <a:gd name="T73" fmla="*/ 2147483647 h 400"/>
                <a:gd name="T74" fmla="*/ 2147483647 w 283"/>
                <a:gd name="T75" fmla="*/ 2147483647 h 400"/>
                <a:gd name="T76" fmla="*/ 2147483647 w 283"/>
                <a:gd name="T77" fmla="*/ 2147483647 h 400"/>
                <a:gd name="T78" fmla="*/ 2147483647 w 283"/>
                <a:gd name="T79" fmla="*/ 2147483647 h 400"/>
                <a:gd name="T80" fmla="*/ 2147483647 w 283"/>
                <a:gd name="T81" fmla="*/ 2147483647 h 400"/>
                <a:gd name="T82" fmla="*/ 2147483647 w 283"/>
                <a:gd name="T83" fmla="*/ 2147483647 h 400"/>
                <a:gd name="T84" fmla="*/ 2147483647 w 283"/>
                <a:gd name="T85" fmla="*/ 2147483647 h 400"/>
                <a:gd name="T86" fmla="*/ 2147483647 w 283"/>
                <a:gd name="T87" fmla="*/ 0 h 400"/>
                <a:gd name="T88" fmla="*/ 2147483647 w 283"/>
                <a:gd name="T89" fmla="*/ 0 h 400"/>
                <a:gd name="T90" fmla="*/ 2147483647 w 283"/>
                <a:gd name="T91" fmla="*/ 2147483647 h 400"/>
                <a:gd name="T92" fmla="*/ 2147483647 w 283"/>
                <a:gd name="T93" fmla="*/ 2147483647 h 400"/>
                <a:gd name="T94" fmla="*/ 2147483647 w 283"/>
                <a:gd name="T95" fmla="*/ 2147483647 h 400"/>
                <a:gd name="T96" fmla="*/ 2147483647 w 283"/>
                <a:gd name="T97" fmla="*/ 2147483647 h 400"/>
                <a:gd name="T98" fmla="*/ 2147483647 w 283"/>
                <a:gd name="T99" fmla="*/ 2147483647 h 400"/>
                <a:gd name="T100" fmla="*/ 2147483647 w 283"/>
                <a:gd name="T101" fmla="*/ 2147483647 h 400"/>
                <a:gd name="T102" fmla="*/ 2147483647 w 283"/>
                <a:gd name="T103" fmla="*/ 2147483647 h 400"/>
                <a:gd name="T104" fmla="*/ 2147483647 w 283"/>
                <a:gd name="T105" fmla="*/ 2147483647 h 400"/>
                <a:gd name="T106" fmla="*/ 2147483647 w 283"/>
                <a:gd name="T107" fmla="*/ 2147483647 h 400"/>
                <a:gd name="T108" fmla="*/ 2147483647 w 283"/>
                <a:gd name="T109" fmla="*/ 2147483647 h 400"/>
                <a:gd name="T110" fmla="*/ 2147483647 w 283"/>
                <a:gd name="T111" fmla="*/ 2147483647 h 400"/>
                <a:gd name="T112" fmla="*/ 2147483647 w 283"/>
                <a:gd name="T113" fmla="*/ 2147483647 h 4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3"/>
                <a:gd name="T172" fmla="*/ 0 h 400"/>
                <a:gd name="T173" fmla="*/ 283 w 283"/>
                <a:gd name="T174" fmla="*/ 400 h 4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3" h="400">
                  <a:moveTo>
                    <a:pt x="49" y="5"/>
                  </a:moveTo>
                  <a:lnTo>
                    <a:pt x="49" y="5"/>
                  </a:lnTo>
                  <a:lnTo>
                    <a:pt x="54" y="33"/>
                  </a:lnTo>
                  <a:lnTo>
                    <a:pt x="57" y="60"/>
                  </a:lnTo>
                  <a:lnTo>
                    <a:pt x="57" y="87"/>
                  </a:lnTo>
                  <a:lnTo>
                    <a:pt x="56" y="114"/>
                  </a:lnTo>
                  <a:lnTo>
                    <a:pt x="52" y="139"/>
                  </a:lnTo>
                  <a:lnTo>
                    <a:pt x="49" y="164"/>
                  </a:lnTo>
                  <a:lnTo>
                    <a:pt x="38" y="211"/>
                  </a:lnTo>
                  <a:lnTo>
                    <a:pt x="26" y="255"/>
                  </a:lnTo>
                  <a:lnTo>
                    <a:pt x="13" y="294"/>
                  </a:lnTo>
                  <a:lnTo>
                    <a:pt x="5" y="327"/>
                  </a:lnTo>
                  <a:lnTo>
                    <a:pt x="2" y="341"/>
                  </a:lnTo>
                  <a:lnTo>
                    <a:pt x="0" y="354"/>
                  </a:lnTo>
                  <a:lnTo>
                    <a:pt x="67" y="361"/>
                  </a:lnTo>
                  <a:lnTo>
                    <a:pt x="123" y="368"/>
                  </a:lnTo>
                  <a:lnTo>
                    <a:pt x="147" y="373"/>
                  </a:lnTo>
                  <a:lnTo>
                    <a:pt x="167" y="376"/>
                  </a:lnTo>
                  <a:lnTo>
                    <a:pt x="193" y="384"/>
                  </a:lnTo>
                  <a:lnTo>
                    <a:pt x="211" y="393"/>
                  </a:lnTo>
                  <a:lnTo>
                    <a:pt x="221" y="398"/>
                  </a:lnTo>
                  <a:lnTo>
                    <a:pt x="224" y="400"/>
                  </a:lnTo>
                  <a:lnTo>
                    <a:pt x="232" y="388"/>
                  </a:lnTo>
                  <a:lnTo>
                    <a:pt x="240" y="371"/>
                  </a:lnTo>
                  <a:lnTo>
                    <a:pt x="247" y="349"/>
                  </a:lnTo>
                  <a:lnTo>
                    <a:pt x="255" y="324"/>
                  </a:lnTo>
                  <a:lnTo>
                    <a:pt x="262" y="295"/>
                  </a:lnTo>
                  <a:lnTo>
                    <a:pt x="268" y="265"/>
                  </a:lnTo>
                  <a:lnTo>
                    <a:pt x="276" y="201"/>
                  </a:lnTo>
                  <a:lnTo>
                    <a:pt x="280" y="169"/>
                  </a:lnTo>
                  <a:lnTo>
                    <a:pt x="283" y="137"/>
                  </a:lnTo>
                  <a:lnTo>
                    <a:pt x="283" y="109"/>
                  </a:lnTo>
                  <a:lnTo>
                    <a:pt x="283" y="82"/>
                  </a:lnTo>
                  <a:lnTo>
                    <a:pt x="281" y="58"/>
                  </a:lnTo>
                  <a:lnTo>
                    <a:pt x="278" y="38"/>
                  </a:lnTo>
                  <a:lnTo>
                    <a:pt x="273" y="25"/>
                  </a:lnTo>
                  <a:lnTo>
                    <a:pt x="270" y="20"/>
                  </a:lnTo>
                  <a:lnTo>
                    <a:pt x="265" y="16"/>
                  </a:lnTo>
                  <a:lnTo>
                    <a:pt x="177" y="6"/>
                  </a:lnTo>
                  <a:lnTo>
                    <a:pt x="93" y="0"/>
                  </a:lnTo>
                  <a:lnTo>
                    <a:pt x="93" y="5"/>
                  </a:lnTo>
                  <a:lnTo>
                    <a:pt x="90" y="8"/>
                  </a:lnTo>
                  <a:lnTo>
                    <a:pt x="87" y="10"/>
                  </a:lnTo>
                  <a:lnTo>
                    <a:pt x="83" y="11"/>
                  </a:lnTo>
                  <a:lnTo>
                    <a:pt x="80" y="11"/>
                  </a:lnTo>
                  <a:lnTo>
                    <a:pt x="75" y="10"/>
                  </a:lnTo>
                  <a:lnTo>
                    <a:pt x="74" y="8"/>
                  </a:lnTo>
                  <a:lnTo>
                    <a:pt x="67" y="6"/>
                  </a:lnTo>
                  <a:lnTo>
                    <a:pt x="60" y="5"/>
                  </a:lnTo>
                  <a:lnTo>
                    <a:pt x="49" y="5"/>
                  </a:lnTo>
                  <a:close/>
                </a:path>
              </a:pathLst>
            </a:custGeom>
            <a:solidFill>
              <a:srgbClr val="F3E6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96" name="Freeform 91"/>
            <p:cNvSpPr>
              <a:spLocks noEditPoints="1"/>
            </p:cNvSpPr>
            <p:nvPr/>
          </p:nvSpPr>
          <p:spPr bwMode="auto">
            <a:xfrm>
              <a:off x="6689726" y="2547938"/>
              <a:ext cx="244475" cy="193675"/>
            </a:xfrm>
            <a:custGeom>
              <a:avLst/>
              <a:gdLst>
                <a:gd name="T0" fmla="*/ 2147483647 w 154"/>
                <a:gd name="T1" fmla="*/ 2147483647 h 122"/>
                <a:gd name="T2" fmla="*/ 2147483647 w 154"/>
                <a:gd name="T3" fmla="*/ 2147483647 h 122"/>
                <a:gd name="T4" fmla="*/ 2147483647 w 154"/>
                <a:gd name="T5" fmla="*/ 2147483647 h 122"/>
                <a:gd name="T6" fmla="*/ 2147483647 w 154"/>
                <a:gd name="T7" fmla="*/ 2147483647 h 122"/>
                <a:gd name="T8" fmla="*/ 2147483647 w 154"/>
                <a:gd name="T9" fmla="*/ 2147483647 h 122"/>
                <a:gd name="T10" fmla="*/ 2147483647 w 154"/>
                <a:gd name="T11" fmla="*/ 2147483647 h 122"/>
                <a:gd name="T12" fmla="*/ 2147483647 w 154"/>
                <a:gd name="T13" fmla="*/ 2147483647 h 122"/>
                <a:gd name="T14" fmla="*/ 2147483647 w 154"/>
                <a:gd name="T15" fmla="*/ 2147483647 h 122"/>
                <a:gd name="T16" fmla="*/ 2147483647 w 154"/>
                <a:gd name="T17" fmla="*/ 2147483647 h 122"/>
                <a:gd name="T18" fmla="*/ 2147483647 w 154"/>
                <a:gd name="T19" fmla="*/ 2147483647 h 122"/>
                <a:gd name="T20" fmla="*/ 2147483647 w 154"/>
                <a:gd name="T21" fmla="*/ 2147483647 h 122"/>
                <a:gd name="T22" fmla="*/ 2147483647 w 154"/>
                <a:gd name="T23" fmla="*/ 2147483647 h 122"/>
                <a:gd name="T24" fmla="*/ 2147483647 w 154"/>
                <a:gd name="T25" fmla="*/ 2147483647 h 122"/>
                <a:gd name="T26" fmla="*/ 2147483647 w 154"/>
                <a:gd name="T27" fmla="*/ 2147483647 h 122"/>
                <a:gd name="T28" fmla="*/ 2147483647 w 154"/>
                <a:gd name="T29" fmla="*/ 2147483647 h 122"/>
                <a:gd name="T30" fmla="*/ 2147483647 w 154"/>
                <a:gd name="T31" fmla="*/ 2147483647 h 122"/>
                <a:gd name="T32" fmla="*/ 2147483647 w 154"/>
                <a:gd name="T33" fmla="*/ 2147483647 h 122"/>
                <a:gd name="T34" fmla="*/ 2147483647 w 154"/>
                <a:gd name="T35" fmla="*/ 2147483647 h 122"/>
                <a:gd name="T36" fmla="*/ 2147483647 w 154"/>
                <a:gd name="T37" fmla="*/ 2147483647 h 122"/>
                <a:gd name="T38" fmla="*/ 2147483647 w 154"/>
                <a:gd name="T39" fmla="*/ 2147483647 h 122"/>
                <a:gd name="T40" fmla="*/ 2147483647 w 154"/>
                <a:gd name="T41" fmla="*/ 2147483647 h 122"/>
                <a:gd name="T42" fmla="*/ 2147483647 w 154"/>
                <a:gd name="T43" fmla="*/ 2147483647 h 122"/>
                <a:gd name="T44" fmla="*/ 2147483647 w 154"/>
                <a:gd name="T45" fmla="*/ 2147483647 h 122"/>
                <a:gd name="T46" fmla="*/ 2147483647 w 154"/>
                <a:gd name="T47" fmla="*/ 2147483647 h 122"/>
                <a:gd name="T48" fmla="*/ 2147483647 w 154"/>
                <a:gd name="T49" fmla="*/ 2147483647 h 122"/>
                <a:gd name="T50" fmla="*/ 2147483647 w 154"/>
                <a:gd name="T51" fmla="*/ 2147483647 h 122"/>
                <a:gd name="T52" fmla="*/ 2147483647 w 154"/>
                <a:gd name="T53" fmla="*/ 2147483647 h 122"/>
                <a:gd name="T54" fmla="*/ 2147483647 w 154"/>
                <a:gd name="T55" fmla="*/ 2147483647 h 122"/>
                <a:gd name="T56" fmla="*/ 2147483647 w 154"/>
                <a:gd name="T57" fmla="*/ 2147483647 h 122"/>
                <a:gd name="T58" fmla="*/ 2147483647 w 154"/>
                <a:gd name="T59" fmla="*/ 2147483647 h 122"/>
                <a:gd name="T60" fmla="*/ 2147483647 w 154"/>
                <a:gd name="T61" fmla="*/ 2147483647 h 122"/>
                <a:gd name="T62" fmla="*/ 2147483647 w 154"/>
                <a:gd name="T63" fmla="*/ 2147483647 h 122"/>
                <a:gd name="T64" fmla="*/ 2147483647 w 154"/>
                <a:gd name="T65" fmla="*/ 2147483647 h 122"/>
                <a:gd name="T66" fmla="*/ 2147483647 w 154"/>
                <a:gd name="T67" fmla="*/ 2147483647 h 122"/>
                <a:gd name="T68" fmla="*/ 2147483647 w 154"/>
                <a:gd name="T69" fmla="*/ 2147483647 h 122"/>
                <a:gd name="T70" fmla="*/ 2147483647 w 154"/>
                <a:gd name="T71" fmla="*/ 2147483647 h 122"/>
                <a:gd name="T72" fmla="*/ 2147483647 w 154"/>
                <a:gd name="T73" fmla="*/ 2147483647 h 122"/>
                <a:gd name="T74" fmla="*/ 2147483647 w 154"/>
                <a:gd name="T75" fmla="*/ 2147483647 h 122"/>
                <a:gd name="T76" fmla="*/ 2147483647 w 154"/>
                <a:gd name="T77" fmla="*/ 2147483647 h 122"/>
                <a:gd name="T78" fmla="*/ 2147483647 w 154"/>
                <a:gd name="T79" fmla="*/ 2147483647 h 122"/>
                <a:gd name="T80" fmla="*/ 2147483647 w 154"/>
                <a:gd name="T81" fmla="*/ 2147483647 h 122"/>
                <a:gd name="T82" fmla="*/ 2147483647 w 154"/>
                <a:gd name="T83" fmla="*/ 2147483647 h 122"/>
                <a:gd name="T84" fmla="*/ 2147483647 w 154"/>
                <a:gd name="T85" fmla="*/ 2147483647 h 122"/>
                <a:gd name="T86" fmla="*/ 2147483647 w 154"/>
                <a:gd name="T87" fmla="*/ 2147483647 h 122"/>
                <a:gd name="T88" fmla="*/ 2147483647 w 154"/>
                <a:gd name="T89" fmla="*/ 2147483647 h 122"/>
                <a:gd name="T90" fmla="*/ 2147483647 w 154"/>
                <a:gd name="T91" fmla="*/ 2147483647 h 122"/>
                <a:gd name="T92" fmla="*/ 2147483647 w 154"/>
                <a:gd name="T93" fmla="*/ 2147483647 h 122"/>
                <a:gd name="T94" fmla="*/ 2147483647 w 154"/>
                <a:gd name="T95" fmla="*/ 2147483647 h 122"/>
                <a:gd name="T96" fmla="*/ 2147483647 w 154"/>
                <a:gd name="T97" fmla="*/ 2147483647 h 122"/>
                <a:gd name="T98" fmla="*/ 2147483647 w 154"/>
                <a:gd name="T99" fmla="*/ 2147483647 h 122"/>
                <a:gd name="T100" fmla="*/ 2147483647 w 154"/>
                <a:gd name="T101" fmla="*/ 2147483647 h 122"/>
                <a:gd name="T102" fmla="*/ 2147483647 w 154"/>
                <a:gd name="T103" fmla="*/ 2147483647 h 122"/>
                <a:gd name="T104" fmla="*/ 2147483647 w 154"/>
                <a:gd name="T105" fmla="*/ 2147483647 h 122"/>
                <a:gd name="T106" fmla="*/ 2147483647 w 154"/>
                <a:gd name="T107" fmla="*/ 2147483647 h 122"/>
                <a:gd name="T108" fmla="*/ 2147483647 w 154"/>
                <a:gd name="T109" fmla="*/ 2147483647 h 122"/>
                <a:gd name="T110" fmla="*/ 2147483647 w 154"/>
                <a:gd name="T111" fmla="*/ 2147483647 h 122"/>
                <a:gd name="T112" fmla="*/ 2147483647 w 154"/>
                <a:gd name="T113" fmla="*/ 2147483647 h 122"/>
                <a:gd name="T114" fmla="*/ 2147483647 w 154"/>
                <a:gd name="T115" fmla="*/ 2147483647 h 122"/>
                <a:gd name="T116" fmla="*/ 2147483647 w 154"/>
                <a:gd name="T117" fmla="*/ 2147483647 h 122"/>
                <a:gd name="T118" fmla="*/ 2147483647 w 154"/>
                <a:gd name="T119" fmla="*/ 2147483647 h 122"/>
                <a:gd name="T120" fmla="*/ 2147483647 w 154"/>
                <a:gd name="T121" fmla="*/ 2147483647 h 122"/>
                <a:gd name="T122" fmla="*/ 2147483647 w 154"/>
                <a:gd name="T123" fmla="*/ 2147483647 h 1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"/>
                <a:gd name="T187" fmla="*/ 0 h 122"/>
                <a:gd name="T188" fmla="*/ 154 w 154"/>
                <a:gd name="T189" fmla="*/ 122 h 1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" h="122">
                  <a:moveTo>
                    <a:pt x="4" y="80"/>
                  </a:moveTo>
                  <a:lnTo>
                    <a:pt x="4" y="80"/>
                  </a:lnTo>
                  <a:lnTo>
                    <a:pt x="5" y="77"/>
                  </a:lnTo>
                  <a:lnTo>
                    <a:pt x="9" y="75"/>
                  </a:lnTo>
                  <a:lnTo>
                    <a:pt x="10" y="77"/>
                  </a:lnTo>
                  <a:lnTo>
                    <a:pt x="12" y="80"/>
                  </a:lnTo>
                  <a:lnTo>
                    <a:pt x="12" y="85"/>
                  </a:lnTo>
                  <a:lnTo>
                    <a:pt x="14" y="84"/>
                  </a:lnTo>
                  <a:lnTo>
                    <a:pt x="15" y="82"/>
                  </a:lnTo>
                  <a:lnTo>
                    <a:pt x="17" y="82"/>
                  </a:lnTo>
                  <a:lnTo>
                    <a:pt x="18" y="84"/>
                  </a:lnTo>
                  <a:lnTo>
                    <a:pt x="22" y="89"/>
                  </a:lnTo>
                  <a:lnTo>
                    <a:pt x="22" y="90"/>
                  </a:lnTo>
                  <a:lnTo>
                    <a:pt x="22" y="97"/>
                  </a:lnTo>
                  <a:lnTo>
                    <a:pt x="22" y="99"/>
                  </a:lnTo>
                  <a:lnTo>
                    <a:pt x="25" y="92"/>
                  </a:lnTo>
                  <a:lnTo>
                    <a:pt x="27" y="85"/>
                  </a:lnTo>
                  <a:lnTo>
                    <a:pt x="28" y="77"/>
                  </a:lnTo>
                  <a:lnTo>
                    <a:pt x="28" y="75"/>
                  </a:lnTo>
                  <a:lnTo>
                    <a:pt x="32" y="72"/>
                  </a:lnTo>
                  <a:lnTo>
                    <a:pt x="38" y="67"/>
                  </a:lnTo>
                  <a:lnTo>
                    <a:pt x="35" y="59"/>
                  </a:lnTo>
                  <a:lnTo>
                    <a:pt x="33" y="53"/>
                  </a:lnTo>
                  <a:lnTo>
                    <a:pt x="30" y="57"/>
                  </a:lnTo>
                  <a:lnTo>
                    <a:pt x="28" y="60"/>
                  </a:lnTo>
                  <a:lnTo>
                    <a:pt x="25" y="67"/>
                  </a:lnTo>
                  <a:lnTo>
                    <a:pt x="23" y="67"/>
                  </a:lnTo>
                  <a:lnTo>
                    <a:pt x="20" y="67"/>
                  </a:lnTo>
                  <a:lnTo>
                    <a:pt x="18" y="65"/>
                  </a:lnTo>
                  <a:lnTo>
                    <a:pt x="17" y="64"/>
                  </a:lnTo>
                  <a:lnTo>
                    <a:pt x="17" y="57"/>
                  </a:lnTo>
                  <a:lnTo>
                    <a:pt x="17" y="53"/>
                  </a:lnTo>
                  <a:lnTo>
                    <a:pt x="15" y="60"/>
                  </a:lnTo>
                  <a:lnTo>
                    <a:pt x="15" y="62"/>
                  </a:lnTo>
                  <a:lnTo>
                    <a:pt x="12" y="64"/>
                  </a:lnTo>
                  <a:lnTo>
                    <a:pt x="9" y="62"/>
                  </a:lnTo>
                  <a:lnTo>
                    <a:pt x="9" y="60"/>
                  </a:lnTo>
                  <a:lnTo>
                    <a:pt x="9" y="48"/>
                  </a:lnTo>
                  <a:lnTo>
                    <a:pt x="10" y="43"/>
                  </a:lnTo>
                  <a:lnTo>
                    <a:pt x="15" y="38"/>
                  </a:lnTo>
                  <a:lnTo>
                    <a:pt x="18" y="40"/>
                  </a:lnTo>
                  <a:lnTo>
                    <a:pt x="20" y="42"/>
                  </a:lnTo>
                  <a:lnTo>
                    <a:pt x="23" y="48"/>
                  </a:lnTo>
                  <a:lnTo>
                    <a:pt x="23" y="52"/>
                  </a:lnTo>
                  <a:lnTo>
                    <a:pt x="27" y="48"/>
                  </a:lnTo>
                  <a:lnTo>
                    <a:pt x="30" y="45"/>
                  </a:lnTo>
                  <a:lnTo>
                    <a:pt x="33" y="45"/>
                  </a:lnTo>
                  <a:lnTo>
                    <a:pt x="38" y="48"/>
                  </a:lnTo>
                  <a:lnTo>
                    <a:pt x="40" y="52"/>
                  </a:lnTo>
                  <a:lnTo>
                    <a:pt x="41" y="57"/>
                  </a:lnTo>
                  <a:lnTo>
                    <a:pt x="43" y="62"/>
                  </a:lnTo>
                  <a:lnTo>
                    <a:pt x="46" y="67"/>
                  </a:lnTo>
                  <a:lnTo>
                    <a:pt x="48" y="62"/>
                  </a:lnTo>
                  <a:lnTo>
                    <a:pt x="51" y="59"/>
                  </a:lnTo>
                  <a:lnTo>
                    <a:pt x="53" y="57"/>
                  </a:lnTo>
                  <a:lnTo>
                    <a:pt x="59" y="55"/>
                  </a:lnTo>
                  <a:lnTo>
                    <a:pt x="66" y="57"/>
                  </a:lnTo>
                  <a:lnTo>
                    <a:pt x="69" y="59"/>
                  </a:lnTo>
                  <a:lnTo>
                    <a:pt x="74" y="62"/>
                  </a:lnTo>
                  <a:lnTo>
                    <a:pt x="74" y="65"/>
                  </a:lnTo>
                  <a:lnTo>
                    <a:pt x="76" y="62"/>
                  </a:lnTo>
                  <a:lnTo>
                    <a:pt x="77" y="60"/>
                  </a:lnTo>
                  <a:lnTo>
                    <a:pt x="81" y="60"/>
                  </a:lnTo>
                  <a:lnTo>
                    <a:pt x="86" y="60"/>
                  </a:lnTo>
                  <a:lnTo>
                    <a:pt x="89" y="62"/>
                  </a:lnTo>
                  <a:lnTo>
                    <a:pt x="90" y="64"/>
                  </a:lnTo>
                  <a:lnTo>
                    <a:pt x="92" y="69"/>
                  </a:lnTo>
                  <a:lnTo>
                    <a:pt x="89" y="72"/>
                  </a:lnTo>
                  <a:lnTo>
                    <a:pt x="95" y="75"/>
                  </a:lnTo>
                  <a:lnTo>
                    <a:pt x="100" y="79"/>
                  </a:lnTo>
                  <a:lnTo>
                    <a:pt x="100" y="67"/>
                  </a:lnTo>
                  <a:lnTo>
                    <a:pt x="102" y="60"/>
                  </a:lnTo>
                  <a:lnTo>
                    <a:pt x="105" y="55"/>
                  </a:lnTo>
                  <a:lnTo>
                    <a:pt x="107" y="53"/>
                  </a:lnTo>
                  <a:lnTo>
                    <a:pt x="110" y="55"/>
                  </a:lnTo>
                  <a:lnTo>
                    <a:pt x="113" y="59"/>
                  </a:lnTo>
                  <a:lnTo>
                    <a:pt x="115" y="64"/>
                  </a:lnTo>
                  <a:lnTo>
                    <a:pt x="117" y="75"/>
                  </a:lnTo>
                  <a:lnTo>
                    <a:pt x="117" y="80"/>
                  </a:lnTo>
                  <a:lnTo>
                    <a:pt x="118" y="79"/>
                  </a:lnTo>
                  <a:lnTo>
                    <a:pt x="120" y="75"/>
                  </a:lnTo>
                  <a:lnTo>
                    <a:pt x="122" y="74"/>
                  </a:lnTo>
                  <a:lnTo>
                    <a:pt x="123" y="72"/>
                  </a:lnTo>
                  <a:lnTo>
                    <a:pt x="125" y="72"/>
                  </a:lnTo>
                  <a:lnTo>
                    <a:pt x="128" y="74"/>
                  </a:lnTo>
                  <a:lnTo>
                    <a:pt x="131" y="75"/>
                  </a:lnTo>
                  <a:lnTo>
                    <a:pt x="135" y="80"/>
                  </a:lnTo>
                  <a:lnTo>
                    <a:pt x="135" y="84"/>
                  </a:lnTo>
                  <a:lnTo>
                    <a:pt x="135" y="90"/>
                  </a:lnTo>
                  <a:lnTo>
                    <a:pt x="136" y="90"/>
                  </a:lnTo>
                  <a:lnTo>
                    <a:pt x="143" y="87"/>
                  </a:lnTo>
                  <a:lnTo>
                    <a:pt x="146" y="85"/>
                  </a:lnTo>
                  <a:lnTo>
                    <a:pt x="144" y="85"/>
                  </a:lnTo>
                  <a:lnTo>
                    <a:pt x="143" y="82"/>
                  </a:lnTo>
                  <a:lnTo>
                    <a:pt x="144" y="79"/>
                  </a:lnTo>
                  <a:lnTo>
                    <a:pt x="148" y="79"/>
                  </a:lnTo>
                  <a:lnTo>
                    <a:pt x="151" y="79"/>
                  </a:lnTo>
                  <a:lnTo>
                    <a:pt x="153" y="82"/>
                  </a:lnTo>
                  <a:lnTo>
                    <a:pt x="154" y="85"/>
                  </a:lnTo>
                  <a:lnTo>
                    <a:pt x="154" y="89"/>
                  </a:lnTo>
                  <a:lnTo>
                    <a:pt x="151" y="90"/>
                  </a:lnTo>
                  <a:lnTo>
                    <a:pt x="146" y="94"/>
                  </a:lnTo>
                  <a:lnTo>
                    <a:pt x="138" y="97"/>
                  </a:lnTo>
                  <a:lnTo>
                    <a:pt x="136" y="97"/>
                  </a:lnTo>
                  <a:lnTo>
                    <a:pt x="133" y="99"/>
                  </a:lnTo>
                  <a:lnTo>
                    <a:pt x="130" y="99"/>
                  </a:lnTo>
                  <a:lnTo>
                    <a:pt x="128" y="97"/>
                  </a:lnTo>
                  <a:lnTo>
                    <a:pt x="126" y="95"/>
                  </a:lnTo>
                  <a:lnTo>
                    <a:pt x="126" y="89"/>
                  </a:lnTo>
                  <a:lnTo>
                    <a:pt x="128" y="85"/>
                  </a:lnTo>
                  <a:lnTo>
                    <a:pt x="126" y="82"/>
                  </a:lnTo>
                  <a:lnTo>
                    <a:pt x="126" y="80"/>
                  </a:lnTo>
                  <a:lnTo>
                    <a:pt x="126" y="82"/>
                  </a:lnTo>
                  <a:lnTo>
                    <a:pt x="120" y="89"/>
                  </a:lnTo>
                  <a:lnTo>
                    <a:pt x="115" y="90"/>
                  </a:lnTo>
                  <a:lnTo>
                    <a:pt x="113" y="90"/>
                  </a:lnTo>
                  <a:lnTo>
                    <a:pt x="112" y="89"/>
                  </a:lnTo>
                  <a:lnTo>
                    <a:pt x="110" y="84"/>
                  </a:lnTo>
                  <a:lnTo>
                    <a:pt x="108" y="77"/>
                  </a:lnTo>
                  <a:lnTo>
                    <a:pt x="108" y="75"/>
                  </a:lnTo>
                  <a:lnTo>
                    <a:pt x="108" y="80"/>
                  </a:lnTo>
                  <a:lnTo>
                    <a:pt x="108" y="89"/>
                  </a:lnTo>
                  <a:lnTo>
                    <a:pt x="107" y="90"/>
                  </a:lnTo>
                  <a:lnTo>
                    <a:pt x="105" y="92"/>
                  </a:lnTo>
                  <a:lnTo>
                    <a:pt x="104" y="92"/>
                  </a:lnTo>
                  <a:lnTo>
                    <a:pt x="102" y="90"/>
                  </a:lnTo>
                  <a:lnTo>
                    <a:pt x="99" y="87"/>
                  </a:lnTo>
                  <a:lnTo>
                    <a:pt x="94" y="82"/>
                  </a:lnTo>
                  <a:lnTo>
                    <a:pt x="87" y="80"/>
                  </a:lnTo>
                  <a:lnTo>
                    <a:pt x="84" y="79"/>
                  </a:lnTo>
                  <a:lnTo>
                    <a:pt x="81" y="77"/>
                  </a:lnTo>
                  <a:lnTo>
                    <a:pt x="81" y="75"/>
                  </a:lnTo>
                  <a:lnTo>
                    <a:pt x="81" y="72"/>
                  </a:lnTo>
                  <a:lnTo>
                    <a:pt x="77" y="74"/>
                  </a:lnTo>
                  <a:lnTo>
                    <a:pt x="74" y="77"/>
                  </a:lnTo>
                  <a:lnTo>
                    <a:pt x="69" y="79"/>
                  </a:lnTo>
                  <a:lnTo>
                    <a:pt x="68" y="75"/>
                  </a:lnTo>
                  <a:lnTo>
                    <a:pt x="66" y="75"/>
                  </a:lnTo>
                  <a:lnTo>
                    <a:pt x="66" y="72"/>
                  </a:lnTo>
                  <a:lnTo>
                    <a:pt x="66" y="69"/>
                  </a:lnTo>
                  <a:lnTo>
                    <a:pt x="66" y="65"/>
                  </a:lnTo>
                  <a:lnTo>
                    <a:pt x="63" y="64"/>
                  </a:lnTo>
                  <a:lnTo>
                    <a:pt x="59" y="64"/>
                  </a:lnTo>
                  <a:lnTo>
                    <a:pt x="56" y="65"/>
                  </a:lnTo>
                  <a:lnTo>
                    <a:pt x="54" y="69"/>
                  </a:lnTo>
                  <a:lnTo>
                    <a:pt x="54" y="72"/>
                  </a:lnTo>
                  <a:lnTo>
                    <a:pt x="53" y="75"/>
                  </a:lnTo>
                  <a:lnTo>
                    <a:pt x="50" y="77"/>
                  </a:lnTo>
                  <a:lnTo>
                    <a:pt x="46" y="77"/>
                  </a:lnTo>
                  <a:lnTo>
                    <a:pt x="43" y="74"/>
                  </a:lnTo>
                  <a:lnTo>
                    <a:pt x="40" y="87"/>
                  </a:lnTo>
                  <a:lnTo>
                    <a:pt x="36" y="95"/>
                  </a:lnTo>
                  <a:lnTo>
                    <a:pt x="38" y="101"/>
                  </a:lnTo>
                  <a:lnTo>
                    <a:pt x="40" y="104"/>
                  </a:lnTo>
                  <a:lnTo>
                    <a:pt x="41" y="104"/>
                  </a:lnTo>
                  <a:lnTo>
                    <a:pt x="45" y="101"/>
                  </a:lnTo>
                  <a:lnTo>
                    <a:pt x="48" y="99"/>
                  </a:lnTo>
                  <a:lnTo>
                    <a:pt x="51" y="99"/>
                  </a:lnTo>
                  <a:lnTo>
                    <a:pt x="53" y="99"/>
                  </a:lnTo>
                  <a:lnTo>
                    <a:pt x="56" y="106"/>
                  </a:lnTo>
                  <a:lnTo>
                    <a:pt x="56" y="107"/>
                  </a:lnTo>
                  <a:lnTo>
                    <a:pt x="58" y="106"/>
                  </a:lnTo>
                  <a:lnTo>
                    <a:pt x="61" y="104"/>
                  </a:lnTo>
                  <a:lnTo>
                    <a:pt x="64" y="102"/>
                  </a:lnTo>
                  <a:lnTo>
                    <a:pt x="68" y="104"/>
                  </a:lnTo>
                  <a:lnTo>
                    <a:pt x="69" y="106"/>
                  </a:lnTo>
                  <a:lnTo>
                    <a:pt x="74" y="102"/>
                  </a:lnTo>
                  <a:lnTo>
                    <a:pt x="82" y="101"/>
                  </a:lnTo>
                  <a:lnTo>
                    <a:pt x="87" y="99"/>
                  </a:lnTo>
                  <a:lnTo>
                    <a:pt x="92" y="101"/>
                  </a:lnTo>
                  <a:lnTo>
                    <a:pt x="94" y="99"/>
                  </a:lnTo>
                  <a:lnTo>
                    <a:pt x="95" y="99"/>
                  </a:lnTo>
                  <a:lnTo>
                    <a:pt x="104" y="102"/>
                  </a:lnTo>
                  <a:lnTo>
                    <a:pt x="108" y="106"/>
                  </a:lnTo>
                  <a:lnTo>
                    <a:pt x="112" y="109"/>
                  </a:lnTo>
                  <a:lnTo>
                    <a:pt x="113" y="107"/>
                  </a:lnTo>
                  <a:lnTo>
                    <a:pt x="113" y="106"/>
                  </a:lnTo>
                  <a:lnTo>
                    <a:pt x="117" y="104"/>
                  </a:lnTo>
                  <a:lnTo>
                    <a:pt x="122" y="101"/>
                  </a:lnTo>
                  <a:lnTo>
                    <a:pt x="126" y="102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0" y="107"/>
                  </a:lnTo>
                  <a:lnTo>
                    <a:pt x="130" y="109"/>
                  </a:lnTo>
                  <a:lnTo>
                    <a:pt x="130" y="111"/>
                  </a:lnTo>
                  <a:lnTo>
                    <a:pt x="133" y="111"/>
                  </a:lnTo>
                  <a:lnTo>
                    <a:pt x="135" y="111"/>
                  </a:lnTo>
                  <a:lnTo>
                    <a:pt x="136" y="111"/>
                  </a:lnTo>
                  <a:lnTo>
                    <a:pt x="140" y="111"/>
                  </a:lnTo>
                  <a:lnTo>
                    <a:pt x="140" y="114"/>
                  </a:lnTo>
                  <a:lnTo>
                    <a:pt x="140" y="119"/>
                  </a:lnTo>
                  <a:lnTo>
                    <a:pt x="138" y="121"/>
                  </a:lnTo>
                  <a:lnTo>
                    <a:pt x="136" y="122"/>
                  </a:lnTo>
                  <a:lnTo>
                    <a:pt x="135" y="122"/>
                  </a:lnTo>
                  <a:lnTo>
                    <a:pt x="131" y="121"/>
                  </a:lnTo>
                  <a:lnTo>
                    <a:pt x="130" y="119"/>
                  </a:lnTo>
                  <a:lnTo>
                    <a:pt x="130" y="117"/>
                  </a:lnTo>
                  <a:lnTo>
                    <a:pt x="125" y="119"/>
                  </a:lnTo>
                  <a:lnTo>
                    <a:pt x="122" y="116"/>
                  </a:lnTo>
                  <a:lnTo>
                    <a:pt x="122" y="114"/>
                  </a:lnTo>
                  <a:lnTo>
                    <a:pt x="123" y="111"/>
                  </a:lnTo>
                  <a:lnTo>
                    <a:pt x="123" y="109"/>
                  </a:lnTo>
                  <a:lnTo>
                    <a:pt x="120" y="111"/>
                  </a:lnTo>
                  <a:lnTo>
                    <a:pt x="117" y="116"/>
                  </a:lnTo>
                  <a:lnTo>
                    <a:pt x="112" y="119"/>
                  </a:lnTo>
                  <a:lnTo>
                    <a:pt x="110" y="119"/>
                  </a:lnTo>
                  <a:lnTo>
                    <a:pt x="108" y="117"/>
                  </a:lnTo>
                  <a:lnTo>
                    <a:pt x="107" y="116"/>
                  </a:lnTo>
                  <a:lnTo>
                    <a:pt x="100" y="111"/>
                  </a:lnTo>
                  <a:lnTo>
                    <a:pt x="99" y="112"/>
                  </a:lnTo>
                  <a:lnTo>
                    <a:pt x="95" y="116"/>
                  </a:lnTo>
                  <a:lnTo>
                    <a:pt x="92" y="116"/>
                  </a:lnTo>
                  <a:lnTo>
                    <a:pt x="89" y="116"/>
                  </a:lnTo>
                  <a:lnTo>
                    <a:pt x="87" y="116"/>
                  </a:lnTo>
                  <a:lnTo>
                    <a:pt x="86" y="116"/>
                  </a:lnTo>
                  <a:lnTo>
                    <a:pt x="84" y="114"/>
                  </a:lnTo>
                  <a:lnTo>
                    <a:pt x="82" y="112"/>
                  </a:lnTo>
                  <a:lnTo>
                    <a:pt x="82" y="109"/>
                  </a:lnTo>
                  <a:lnTo>
                    <a:pt x="84" y="107"/>
                  </a:lnTo>
                  <a:lnTo>
                    <a:pt x="77" y="109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71" y="116"/>
                  </a:lnTo>
                  <a:lnTo>
                    <a:pt x="66" y="116"/>
                  </a:lnTo>
                  <a:lnTo>
                    <a:pt x="64" y="112"/>
                  </a:lnTo>
                  <a:lnTo>
                    <a:pt x="64" y="111"/>
                  </a:lnTo>
                  <a:lnTo>
                    <a:pt x="64" y="112"/>
                  </a:lnTo>
                  <a:lnTo>
                    <a:pt x="58" y="116"/>
                  </a:lnTo>
                  <a:lnTo>
                    <a:pt x="54" y="116"/>
                  </a:lnTo>
                  <a:lnTo>
                    <a:pt x="51" y="114"/>
                  </a:lnTo>
                  <a:lnTo>
                    <a:pt x="50" y="111"/>
                  </a:lnTo>
                  <a:lnTo>
                    <a:pt x="50" y="107"/>
                  </a:lnTo>
                  <a:lnTo>
                    <a:pt x="48" y="109"/>
                  </a:lnTo>
                  <a:lnTo>
                    <a:pt x="45" y="111"/>
                  </a:lnTo>
                  <a:lnTo>
                    <a:pt x="41" y="112"/>
                  </a:lnTo>
                  <a:lnTo>
                    <a:pt x="38" y="111"/>
                  </a:lnTo>
                  <a:lnTo>
                    <a:pt x="35" y="109"/>
                  </a:lnTo>
                  <a:lnTo>
                    <a:pt x="33" y="107"/>
                  </a:lnTo>
                  <a:lnTo>
                    <a:pt x="32" y="104"/>
                  </a:lnTo>
                  <a:lnTo>
                    <a:pt x="30" y="101"/>
                  </a:lnTo>
                  <a:lnTo>
                    <a:pt x="25" y="107"/>
                  </a:lnTo>
                  <a:lnTo>
                    <a:pt x="23" y="109"/>
                  </a:lnTo>
                  <a:lnTo>
                    <a:pt x="20" y="111"/>
                  </a:lnTo>
                  <a:lnTo>
                    <a:pt x="18" y="109"/>
                  </a:lnTo>
                  <a:lnTo>
                    <a:pt x="17" y="109"/>
                  </a:lnTo>
                  <a:lnTo>
                    <a:pt x="15" y="104"/>
                  </a:lnTo>
                  <a:lnTo>
                    <a:pt x="14" y="99"/>
                  </a:lnTo>
                  <a:lnTo>
                    <a:pt x="10" y="104"/>
                  </a:lnTo>
                  <a:lnTo>
                    <a:pt x="7" y="107"/>
                  </a:lnTo>
                  <a:lnTo>
                    <a:pt x="4" y="106"/>
                  </a:lnTo>
                  <a:lnTo>
                    <a:pt x="2" y="106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2" y="94"/>
                  </a:lnTo>
                  <a:lnTo>
                    <a:pt x="4" y="80"/>
                  </a:lnTo>
                  <a:close/>
                  <a:moveTo>
                    <a:pt x="12" y="18"/>
                  </a:moveTo>
                  <a:lnTo>
                    <a:pt x="12" y="18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9" y="5"/>
                  </a:lnTo>
                  <a:lnTo>
                    <a:pt x="10" y="3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7" y="5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33" y="8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40" y="10"/>
                  </a:lnTo>
                  <a:lnTo>
                    <a:pt x="41" y="13"/>
                  </a:lnTo>
                  <a:lnTo>
                    <a:pt x="46" y="18"/>
                  </a:lnTo>
                  <a:lnTo>
                    <a:pt x="46" y="13"/>
                  </a:lnTo>
                  <a:lnTo>
                    <a:pt x="48" y="5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3"/>
                  </a:lnTo>
                  <a:lnTo>
                    <a:pt x="58" y="6"/>
                  </a:lnTo>
                  <a:lnTo>
                    <a:pt x="61" y="11"/>
                  </a:lnTo>
                  <a:lnTo>
                    <a:pt x="68" y="15"/>
                  </a:lnTo>
                  <a:lnTo>
                    <a:pt x="69" y="13"/>
                  </a:lnTo>
                  <a:lnTo>
                    <a:pt x="72" y="10"/>
                  </a:lnTo>
                  <a:lnTo>
                    <a:pt x="76" y="8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82" y="8"/>
                  </a:lnTo>
                  <a:lnTo>
                    <a:pt x="86" y="10"/>
                  </a:lnTo>
                  <a:lnTo>
                    <a:pt x="87" y="13"/>
                  </a:lnTo>
                  <a:lnTo>
                    <a:pt x="90" y="18"/>
                  </a:lnTo>
                  <a:lnTo>
                    <a:pt x="89" y="8"/>
                  </a:lnTo>
                  <a:lnTo>
                    <a:pt x="90" y="5"/>
                  </a:lnTo>
                  <a:lnTo>
                    <a:pt x="92" y="1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9" y="1"/>
                  </a:lnTo>
                  <a:lnTo>
                    <a:pt x="102" y="5"/>
                  </a:lnTo>
                  <a:lnTo>
                    <a:pt x="104" y="8"/>
                  </a:lnTo>
                  <a:lnTo>
                    <a:pt x="105" y="6"/>
                  </a:lnTo>
                  <a:lnTo>
                    <a:pt x="107" y="5"/>
                  </a:lnTo>
                  <a:lnTo>
                    <a:pt x="108" y="5"/>
                  </a:lnTo>
                  <a:lnTo>
                    <a:pt x="113" y="8"/>
                  </a:lnTo>
                  <a:lnTo>
                    <a:pt x="117" y="11"/>
                  </a:lnTo>
                  <a:lnTo>
                    <a:pt x="118" y="15"/>
                  </a:lnTo>
                  <a:lnTo>
                    <a:pt x="118" y="13"/>
                  </a:lnTo>
                  <a:lnTo>
                    <a:pt x="118" y="10"/>
                  </a:lnTo>
                  <a:lnTo>
                    <a:pt x="120" y="5"/>
                  </a:lnTo>
                  <a:lnTo>
                    <a:pt x="122" y="3"/>
                  </a:lnTo>
                  <a:lnTo>
                    <a:pt x="125" y="3"/>
                  </a:lnTo>
                  <a:lnTo>
                    <a:pt x="131" y="6"/>
                  </a:lnTo>
                  <a:lnTo>
                    <a:pt x="133" y="10"/>
                  </a:lnTo>
                  <a:lnTo>
                    <a:pt x="131" y="13"/>
                  </a:lnTo>
                  <a:lnTo>
                    <a:pt x="130" y="15"/>
                  </a:lnTo>
                  <a:lnTo>
                    <a:pt x="126" y="13"/>
                  </a:lnTo>
                  <a:lnTo>
                    <a:pt x="126" y="18"/>
                  </a:lnTo>
                  <a:lnTo>
                    <a:pt x="126" y="20"/>
                  </a:lnTo>
                  <a:lnTo>
                    <a:pt x="125" y="25"/>
                  </a:lnTo>
                  <a:lnTo>
                    <a:pt x="122" y="25"/>
                  </a:lnTo>
                  <a:lnTo>
                    <a:pt x="115" y="23"/>
                  </a:lnTo>
                  <a:lnTo>
                    <a:pt x="110" y="17"/>
                  </a:lnTo>
                  <a:lnTo>
                    <a:pt x="110" y="15"/>
                  </a:lnTo>
                  <a:lnTo>
                    <a:pt x="108" y="20"/>
                  </a:lnTo>
                  <a:lnTo>
                    <a:pt x="105" y="23"/>
                  </a:lnTo>
                  <a:lnTo>
                    <a:pt x="102" y="25"/>
                  </a:lnTo>
                  <a:lnTo>
                    <a:pt x="100" y="23"/>
                  </a:lnTo>
                  <a:lnTo>
                    <a:pt x="99" y="27"/>
                  </a:lnTo>
                  <a:lnTo>
                    <a:pt x="97" y="30"/>
                  </a:lnTo>
                  <a:lnTo>
                    <a:pt x="94" y="30"/>
                  </a:lnTo>
                  <a:lnTo>
                    <a:pt x="90" y="28"/>
                  </a:lnTo>
                  <a:lnTo>
                    <a:pt x="86" y="23"/>
                  </a:lnTo>
                  <a:lnTo>
                    <a:pt x="81" y="18"/>
                  </a:lnTo>
                  <a:lnTo>
                    <a:pt x="79" y="15"/>
                  </a:lnTo>
                  <a:lnTo>
                    <a:pt x="77" y="15"/>
                  </a:lnTo>
                  <a:lnTo>
                    <a:pt x="77" y="17"/>
                  </a:lnTo>
                  <a:lnTo>
                    <a:pt x="76" y="18"/>
                  </a:lnTo>
                  <a:lnTo>
                    <a:pt x="76" y="20"/>
                  </a:lnTo>
                  <a:lnTo>
                    <a:pt x="77" y="22"/>
                  </a:lnTo>
                  <a:lnTo>
                    <a:pt x="77" y="25"/>
                  </a:lnTo>
                  <a:lnTo>
                    <a:pt x="76" y="27"/>
                  </a:lnTo>
                  <a:lnTo>
                    <a:pt x="72" y="28"/>
                  </a:lnTo>
                  <a:lnTo>
                    <a:pt x="68" y="25"/>
                  </a:lnTo>
                  <a:lnTo>
                    <a:pt x="64" y="23"/>
                  </a:lnTo>
                  <a:lnTo>
                    <a:pt x="59" y="18"/>
                  </a:lnTo>
                  <a:lnTo>
                    <a:pt x="54" y="15"/>
                  </a:lnTo>
                  <a:lnTo>
                    <a:pt x="54" y="20"/>
                  </a:lnTo>
                  <a:lnTo>
                    <a:pt x="53" y="23"/>
                  </a:lnTo>
                  <a:lnTo>
                    <a:pt x="51" y="25"/>
                  </a:lnTo>
                  <a:lnTo>
                    <a:pt x="48" y="25"/>
                  </a:lnTo>
                  <a:lnTo>
                    <a:pt x="45" y="25"/>
                  </a:lnTo>
                  <a:lnTo>
                    <a:pt x="43" y="25"/>
                  </a:lnTo>
                  <a:lnTo>
                    <a:pt x="40" y="23"/>
                  </a:lnTo>
                  <a:lnTo>
                    <a:pt x="38" y="22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2" y="27"/>
                  </a:lnTo>
                  <a:lnTo>
                    <a:pt x="30" y="25"/>
                  </a:lnTo>
                  <a:lnTo>
                    <a:pt x="28" y="25"/>
                  </a:lnTo>
                  <a:lnTo>
                    <a:pt x="25" y="20"/>
                  </a:lnTo>
                  <a:lnTo>
                    <a:pt x="23" y="15"/>
                  </a:lnTo>
                  <a:lnTo>
                    <a:pt x="23" y="17"/>
                  </a:lnTo>
                  <a:lnTo>
                    <a:pt x="22" y="23"/>
                  </a:lnTo>
                  <a:lnTo>
                    <a:pt x="20" y="25"/>
                  </a:lnTo>
                  <a:lnTo>
                    <a:pt x="17" y="25"/>
                  </a:lnTo>
                  <a:lnTo>
                    <a:pt x="14" y="23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97" name="Freeform 92"/>
            <p:cNvSpPr>
              <a:spLocks/>
            </p:cNvSpPr>
            <p:nvPr/>
          </p:nvSpPr>
          <p:spPr bwMode="auto">
            <a:xfrm>
              <a:off x="6643688" y="2465388"/>
              <a:ext cx="366713" cy="161925"/>
            </a:xfrm>
            <a:custGeom>
              <a:avLst/>
              <a:gdLst>
                <a:gd name="T0" fmla="*/ 0 w 231"/>
                <a:gd name="T1" fmla="*/ 2147483647 h 102"/>
                <a:gd name="T2" fmla="*/ 0 w 231"/>
                <a:gd name="T3" fmla="*/ 2147483647 h 102"/>
                <a:gd name="T4" fmla="*/ 2147483647 w 231"/>
                <a:gd name="T5" fmla="*/ 2147483647 h 102"/>
                <a:gd name="T6" fmla="*/ 2147483647 w 231"/>
                <a:gd name="T7" fmla="*/ 2147483647 h 102"/>
                <a:gd name="T8" fmla="*/ 2147483647 w 231"/>
                <a:gd name="T9" fmla="*/ 2147483647 h 102"/>
                <a:gd name="T10" fmla="*/ 2147483647 w 231"/>
                <a:gd name="T11" fmla="*/ 2147483647 h 102"/>
                <a:gd name="T12" fmla="*/ 2147483647 w 231"/>
                <a:gd name="T13" fmla="*/ 2147483647 h 102"/>
                <a:gd name="T14" fmla="*/ 2147483647 w 231"/>
                <a:gd name="T15" fmla="*/ 2147483647 h 102"/>
                <a:gd name="T16" fmla="*/ 2147483647 w 231"/>
                <a:gd name="T17" fmla="*/ 2147483647 h 102"/>
                <a:gd name="T18" fmla="*/ 2147483647 w 231"/>
                <a:gd name="T19" fmla="*/ 2147483647 h 102"/>
                <a:gd name="T20" fmla="*/ 2147483647 w 231"/>
                <a:gd name="T21" fmla="*/ 2147483647 h 102"/>
                <a:gd name="T22" fmla="*/ 2147483647 w 231"/>
                <a:gd name="T23" fmla="*/ 2147483647 h 102"/>
                <a:gd name="T24" fmla="*/ 2147483647 w 231"/>
                <a:gd name="T25" fmla="*/ 2147483647 h 102"/>
                <a:gd name="T26" fmla="*/ 2147483647 w 231"/>
                <a:gd name="T27" fmla="*/ 2147483647 h 102"/>
                <a:gd name="T28" fmla="*/ 2147483647 w 231"/>
                <a:gd name="T29" fmla="*/ 2147483647 h 102"/>
                <a:gd name="T30" fmla="*/ 2147483647 w 231"/>
                <a:gd name="T31" fmla="*/ 2147483647 h 102"/>
                <a:gd name="T32" fmla="*/ 2147483647 w 231"/>
                <a:gd name="T33" fmla="*/ 2147483647 h 102"/>
                <a:gd name="T34" fmla="*/ 2147483647 w 231"/>
                <a:gd name="T35" fmla="*/ 2147483647 h 102"/>
                <a:gd name="T36" fmla="*/ 2147483647 w 231"/>
                <a:gd name="T37" fmla="*/ 2147483647 h 102"/>
                <a:gd name="T38" fmla="*/ 2147483647 w 231"/>
                <a:gd name="T39" fmla="*/ 2147483647 h 102"/>
                <a:gd name="T40" fmla="*/ 2147483647 w 231"/>
                <a:gd name="T41" fmla="*/ 2147483647 h 102"/>
                <a:gd name="T42" fmla="*/ 2147483647 w 231"/>
                <a:gd name="T43" fmla="*/ 2147483647 h 102"/>
                <a:gd name="T44" fmla="*/ 2147483647 w 231"/>
                <a:gd name="T45" fmla="*/ 2147483647 h 102"/>
                <a:gd name="T46" fmla="*/ 2147483647 w 231"/>
                <a:gd name="T47" fmla="*/ 2147483647 h 102"/>
                <a:gd name="T48" fmla="*/ 2147483647 w 231"/>
                <a:gd name="T49" fmla="*/ 2147483647 h 102"/>
                <a:gd name="T50" fmla="*/ 2147483647 w 231"/>
                <a:gd name="T51" fmla="*/ 2147483647 h 102"/>
                <a:gd name="T52" fmla="*/ 2147483647 w 231"/>
                <a:gd name="T53" fmla="*/ 2147483647 h 102"/>
                <a:gd name="T54" fmla="*/ 2147483647 w 231"/>
                <a:gd name="T55" fmla="*/ 2147483647 h 102"/>
                <a:gd name="T56" fmla="*/ 2147483647 w 231"/>
                <a:gd name="T57" fmla="*/ 2147483647 h 102"/>
                <a:gd name="T58" fmla="*/ 2147483647 w 231"/>
                <a:gd name="T59" fmla="*/ 2147483647 h 102"/>
                <a:gd name="T60" fmla="*/ 2147483647 w 231"/>
                <a:gd name="T61" fmla="*/ 2147483647 h 102"/>
                <a:gd name="T62" fmla="*/ 2147483647 w 231"/>
                <a:gd name="T63" fmla="*/ 2147483647 h 102"/>
                <a:gd name="T64" fmla="*/ 2147483647 w 231"/>
                <a:gd name="T65" fmla="*/ 2147483647 h 102"/>
                <a:gd name="T66" fmla="*/ 2147483647 w 231"/>
                <a:gd name="T67" fmla="*/ 2147483647 h 102"/>
                <a:gd name="T68" fmla="*/ 2147483647 w 231"/>
                <a:gd name="T69" fmla="*/ 2147483647 h 102"/>
                <a:gd name="T70" fmla="*/ 2147483647 w 231"/>
                <a:gd name="T71" fmla="*/ 0 h 102"/>
                <a:gd name="T72" fmla="*/ 2147483647 w 231"/>
                <a:gd name="T73" fmla="*/ 0 h 102"/>
                <a:gd name="T74" fmla="*/ 2147483647 w 231"/>
                <a:gd name="T75" fmla="*/ 2147483647 h 102"/>
                <a:gd name="T76" fmla="*/ 2147483647 w 231"/>
                <a:gd name="T77" fmla="*/ 2147483647 h 102"/>
                <a:gd name="T78" fmla="*/ 2147483647 w 231"/>
                <a:gd name="T79" fmla="*/ 2147483647 h 102"/>
                <a:gd name="T80" fmla="*/ 2147483647 w 231"/>
                <a:gd name="T81" fmla="*/ 2147483647 h 102"/>
                <a:gd name="T82" fmla="*/ 2147483647 w 231"/>
                <a:gd name="T83" fmla="*/ 2147483647 h 102"/>
                <a:gd name="T84" fmla="*/ 2147483647 w 231"/>
                <a:gd name="T85" fmla="*/ 2147483647 h 102"/>
                <a:gd name="T86" fmla="*/ 2147483647 w 231"/>
                <a:gd name="T87" fmla="*/ 2147483647 h 102"/>
                <a:gd name="T88" fmla="*/ 2147483647 w 231"/>
                <a:gd name="T89" fmla="*/ 2147483647 h 102"/>
                <a:gd name="T90" fmla="*/ 2147483647 w 231"/>
                <a:gd name="T91" fmla="*/ 2147483647 h 102"/>
                <a:gd name="T92" fmla="*/ 2147483647 w 231"/>
                <a:gd name="T93" fmla="*/ 2147483647 h 102"/>
                <a:gd name="T94" fmla="*/ 0 w 231"/>
                <a:gd name="T95" fmla="*/ 2147483647 h 102"/>
                <a:gd name="T96" fmla="*/ 0 w 231"/>
                <a:gd name="T97" fmla="*/ 2147483647 h 1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1"/>
                <a:gd name="T148" fmla="*/ 0 h 102"/>
                <a:gd name="T149" fmla="*/ 231 w 231"/>
                <a:gd name="T150" fmla="*/ 102 h 1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1" h="102">
                  <a:moveTo>
                    <a:pt x="0" y="5"/>
                  </a:moveTo>
                  <a:lnTo>
                    <a:pt x="0" y="5"/>
                  </a:lnTo>
                  <a:lnTo>
                    <a:pt x="5" y="30"/>
                  </a:lnTo>
                  <a:lnTo>
                    <a:pt x="7" y="55"/>
                  </a:lnTo>
                  <a:lnTo>
                    <a:pt x="8" y="79"/>
                  </a:lnTo>
                  <a:lnTo>
                    <a:pt x="8" y="102"/>
                  </a:lnTo>
                  <a:lnTo>
                    <a:pt x="11" y="87"/>
                  </a:lnTo>
                  <a:lnTo>
                    <a:pt x="18" y="74"/>
                  </a:lnTo>
                  <a:lnTo>
                    <a:pt x="29" y="57"/>
                  </a:lnTo>
                  <a:lnTo>
                    <a:pt x="36" y="48"/>
                  </a:lnTo>
                  <a:lnTo>
                    <a:pt x="43" y="40"/>
                  </a:lnTo>
                  <a:lnTo>
                    <a:pt x="52" y="33"/>
                  </a:lnTo>
                  <a:lnTo>
                    <a:pt x="62" y="26"/>
                  </a:lnTo>
                  <a:lnTo>
                    <a:pt x="74" y="21"/>
                  </a:lnTo>
                  <a:lnTo>
                    <a:pt x="87" y="16"/>
                  </a:lnTo>
                  <a:lnTo>
                    <a:pt x="100" y="15"/>
                  </a:lnTo>
                  <a:lnTo>
                    <a:pt x="116" y="13"/>
                  </a:lnTo>
                  <a:lnTo>
                    <a:pt x="146" y="15"/>
                  </a:lnTo>
                  <a:lnTo>
                    <a:pt x="169" y="18"/>
                  </a:lnTo>
                  <a:lnTo>
                    <a:pt x="188" y="21"/>
                  </a:lnTo>
                  <a:lnTo>
                    <a:pt x="203" y="26"/>
                  </a:lnTo>
                  <a:lnTo>
                    <a:pt x="214" y="32"/>
                  </a:lnTo>
                  <a:lnTo>
                    <a:pt x="223" y="38"/>
                  </a:lnTo>
                  <a:lnTo>
                    <a:pt x="227" y="43"/>
                  </a:lnTo>
                  <a:lnTo>
                    <a:pt x="231" y="47"/>
                  </a:lnTo>
                  <a:lnTo>
                    <a:pt x="229" y="37"/>
                  </a:lnTo>
                  <a:lnTo>
                    <a:pt x="226" y="28"/>
                  </a:lnTo>
                  <a:lnTo>
                    <a:pt x="221" y="21"/>
                  </a:lnTo>
                  <a:lnTo>
                    <a:pt x="216" y="16"/>
                  </a:lnTo>
                  <a:lnTo>
                    <a:pt x="128" y="6"/>
                  </a:lnTo>
                  <a:lnTo>
                    <a:pt x="44" y="0"/>
                  </a:lnTo>
                  <a:lnTo>
                    <a:pt x="44" y="5"/>
                  </a:lnTo>
                  <a:lnTo>
                    <a:pt x="41" y="8"/>
                  </a:lnTo>
                  <a:lnTo>
                    <a:pt x="38" y="10"/>
                  </a:lnTo>
                  <a:lnTo>
                    <a:pt x="34" y="11"/>
                  </a:lnTo>
                  <a:lnTo>
                    <a:pt x="31" y="11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18" y="6"/>
                  </a:lnTo>
                  <a:lnTo>
                    <a:pt x="1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EE1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98" name="Freeform 93"/>
            <p:cNvSpPr>
              <a:spLocks/>
            </p:cNvSpPr>
            <p:nvPr/>
          </p:nvSpPr>
          <p:spPr bwMode="auto">
            <a:xfrm>
              <a:off x="6643688" y="2465388"/>
              <a:ext cx="77788" cy="25400"/>
            </a:xfrm>
            <a:custGeom>
              <a:avLst/>
              <a:gdLst>
                <a:gd name="T0" fmla="*/ 2147483647 w 49"/>
                <a:gd name="T1" fmla="*/ 0 h 16"/>
                <a:gd name="T2" fmla="*/ 2147483647 w 49"/>
                <a:gd name="T3" fmla="*/ 0 h 16"/>
                <a:gd name="T4" fmla="*/ 2147483647 w 49"/>
                <a:gd name="T5" fmla="*/ 2147483647 h 16"/>
                <a:gd name="T6" fmla="*/ 2147483647 w 49"/>
                <a:gd name="T7" fmla="*/ 2147483647 h 16"/>
                <a:gd name="T8" fmla="*/ 2147483647 w 49"/>
                <a:gd name="T9" fmla="*/ 2147483647 h 16"/>
                <a:gd name="T10" fmla="*/ 2147483647 w 49"/>
                <a:gd name="T11" fmla="*/ 2147483647 h 16"/>
                <a:gd name="T12" fmla="*/ 2147483647 w 49"/>
                <a:gd name="T13" fmla="*/ 2147483647 h 16"/>
                <a:gd name="T14" fmla="*/ 2147483647 w 49"/>
                <a:gd name="T15" fmla="*/ 2147483647 h 16"/>
                <a:gd name="T16" fmla="*/ 2147483647 w 49"/>
                <a:gd name="T17" fmla="*/ 2147483647 h 16"/>
                <a:gd name="T18" fmla="*/ 2147483647 w 49"/>
                <a:gd name="T19" fmla="*/ 2147483647 h 16"/>
                <a:gd name="T20" fmla="*/ 2147483647 w 49"/>
                <a:gd name="T21" fmla="*/ 2147483647 h 16"/>
                <a:gd name="T22" fmla="*/ 2147483647 w 49"/>
                <a:gd name="T23" fmla="*/ 2147483647 h 16"/>
                <a:gd name="T24" fmla="*/ 2147483647 w 49"/>
                <a:gd name="T25" fmla="*/ 2147483647 h 16"/>
                <a:gd name="T26" fmla="*/ 0 w 49"/>
                <a:gd name="T27" fmla="*/ 2147483647 h 16"/>
                <a:gd name="T28" fmla="*/ 0 w 49"/>
                <a:gd name="T29" fmla="*/ 2147483647 h 16"/>
                <a:gd name="T30" fmla="*/ 0 w 49"/>
                <a:gd name="T31" fmla="*/ 2147483647 h 16"/>
                <a:gd name="T32" fmla="*/ 2147483647 w 49"/>
                <a:gd name="T33" fmla="*/ 2147483647 h 16"/>
                <a:gd name="T34" fmla="*/ 2147483647 w 49"/>
                <a:gd name="T35" fmla="*/ 2147483647 h 16"/>
                <a:gd name="T36" fmla="*/ 2147483647 w 49"/>
                <a:gd name="T37" fmla="*/ 2147483647 h 16"/>
                <a:gd name="T38" fmla="*/ 2147483647 w 49"/>
                <a:gd name="T39" fmla="*/ 2147483647 h 16"/>
                <a:gd name="T40" fmla="*/ 2147483647 w 49"/>
                <a:gd name="T41" fmla="*/ 2147483647 h 16"/>
                <a:gd name="T42" fmla="*/ 2147483647 w 49"/>
                <a:gd name="T43" fmla="*/ 2147483647 h 16"/>
                <a:gd name="T44" fmla="*/ 2147483647 w 49"/>
                <a:gd name="T45" fmla="*/ 2147483647 h 16"/>
                <a:gd name="T46" fmla="*/ 2147483647 w 49"/>
                <a:gd name="T47" fmla="*/ 2147483647 h 16"/>
                <a:gd name="T48" fmla="*/ 2147483647 w 49"/>
                <a:gd name="T49" fmla="*/ 2147483647 h 16"/>
                <a:gd name="T50" fmla="*/ 2147483647 w 49"/>
                <a:gd name="T51" fmla="*/ 2147483647 h 16"/>
                <a:gd name="T52" fmla="*/ 2147483647 w 49"/>
                <a:gd name="T53" fmla="*/ 2147483647 h 16"/>
                <a:gd name="T54" fmla="*/ 2147483647 w 49"/>
                <a:gd name="T55" fmla="*/ 0 h 16"/>
                <a:gd name="T56" fmla="*/ 2147483647 w 49"/>
                <a:gd name="T57" fmla="*/ 0 h 1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"/>
                <a:gd name="T88" fmla="*/ 0 h 16"/>
                <a:gd name="T89" fmla="*/ 49 w 49"/>
                <a:gd name="T90" fmla="*/ 16 h 1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" h="16">
                  <a:moveTo>
                    <a:pt x="49" y="0"/>
                  </a:moveTo>
                  <a:lnTo>
                    <a:pt x="49" y="0"/>
                  </a:lnTo>
                  <a:lnTo>
                    <a:pt x="47" y="6"/>
                  </a:lnTo>
                  <a:lnTo>
                    <a:pt x="43" y="11"/>
                  </a:lnTo>
                  <a:lnTo>
                    <a:pt x="38" y="16"/>
                  </a:lnTo>
                  <a:lnTo>
                    <a:pt x="33" y="16"/>
                  </a:lnTo>
                  <a:lnTo>
                    <a:pt x="29" y="16"/>
                  </a:lnTo>
                  <a:lnTo>
                    <a:pt x="25" y="15"/>
                  </a:lnTo>
                  <a:lnTo>
                    <a:pt x="20" y="11"/>
                  </a:lnTo>
                  <a:lnTo>
                    <a:pt x="15" y="8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15" y="5"/>
                  </a:lnTo>
                  <a:lnTo>
                    <a:pt x="23" y="6"/>
                  </a:lnTo>
                  <a:lnTo>
                    <a:pt x="26" y="8"/>
                  </a:lnTo>
                  <a:lnTo>
                    <a:pt x="29" y="10"/>
                  </a:lnTo>
                  <a:lnTo>
                    <a:pt x="33" y="11"/>
                  </a:lnTo>
                  <a:lnTo>
                    <a:pt x="36" y="10"/>
                  </a:lnTo>
                  <a:lnTo>
                    <a:pt x="39" y="8"/>
                  </a:lnTo>
                  <a:lnTo>
                    <a:pt x="44" y="3"/>
                  </a:lnTo>
                  <a:lnTo>
                    <a:pt x="44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3CD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99" name="Freeform 94"/>
            <p:cNvSpPr>
              <a:spLocks/>
            </p:cNvSpPr>
            <p:nvPr/>
          </p:nvSpPr>
          <p:spPr bwMode="auto">
            <a:xfrm>
              <a:off x="6597651" y="2865438"/>
              <a:ext cx="396875" cy="196850"/>
            </a:xfrm>
            <a:custGeom>
              <a:avLst/>
              <a:gdLst>
                <a:gd name="T0" fmla="*/ 0 w 250"/>
                <a:gd name="T1" fmla="*/ 2147483647 h 124"/>
                <a:gd name="T2" fmla="*/ 0 w 250"/>
                <a:gd name="T3" fmla="*/ 2147483647 h 124"/>
                <a:gd name="T4" fmla="*/ 2147483647 w 250"/>
                <a:gd name="T5" fmla="*/ 2147483647 h 124"/>
                <a:gd name="T6" fmla="*/ 2147483647 w 250"/>
                <a:gd name="T7" fmla="*/ 2147483647 h 124"/>
                <a:gd name="T8" fmla="*/ 2147483647 w 250"/>
                <a:gd name="T9" fmla="*/ 2147483647 h 124"/>
                <a:gd name="T10" fmla="*/ 2147483647 w 250"/>
                <a:gd name="T11" fmla="*/ 2147483647 h 124"/>
                <a:gd name="T12" fmla="*/ 2147483647 w 250"/>
                <a:gd name="T13" fmla="*/ 2147483647 h 124"/>
                <a:gd name="T14" fmla="*/ 2147483647 w 250"/>
                <a:gd name="T15" fmla="*/ 2147483647 h 124"/>
                <a:gd name="T16" fmla="*/ 2147483647 w 250"/>
                <a:gd name="T17" fmla="*/ 2147483647 h 124"/>
                <a:gd name="T18" fmla="*/ 2147483647 w 250"/>
                <a:gd name="T19" fmla="*/ 2147483647 h 124"/>
                <a:gd name="T20" fmla="*/ 2147483647 w 250"/>
                <a:gd name="T21" fmla="*/ 2147483647 h 124"/>
                <a:gd name="T22" fmla="*/ 2147483647 w 250"/>
                <a:gd name="T23" fmla="*/ 2147483647 h 124"/>
                <a:gd name="T24" fmla="*/ 2147483647 w 250"/>
                <a:gd name="T25" fmla="*/ 2147483647 h 124"/>
                <a:gd name="T26" fmla="*/ 2147483647 w 250"/>
                <a:gd name="T27" fmla="*/ 2147483647 h 124"/>
                <a:gd name="T28" fmla="*/ 2147483647 w 250"/>
                <a:gd name="T29" fmla="*/ 2147483647 h 124"/>
                <a:gd name="T30" fmla="*/ 2147483647 w 250"/>
                <a:gd name="T31" fmla="*/ 2147483647 h 124"/>
                <a:gd name="T32" fmla="*/ 2147483647 w 250"/>
                <a:gd name="T33" fmla="*/ 2147483647 h 124"/>
                <a:gd name="T34" fmla="*/ 2147483647 w 250"/>
                <a:gd name="T35" fmla="*/ 0 h 124"/>
                <a:gd name="T36" fmla="*/ 2147483647 w 250"/>
                <a:gd name="T37" fmla="*/ 2147483647 h 124"/>
                <a:gd name="T38" fmla="*/ 2147483647 w 250"/>
                <a:gd name="T39" fmla="*/ 2147483647 h 124"/>
                <a:gd name="T40" fmla="*/ 2147483647 w 250"/>
                <a:gd name="T41" fmla="*/ 2147483647 h 124"/>
                <a:gd name="T42" fmla="*/ 2147483647 w 250"/>
                <a:gd name="T43" fmla="*/ 2147483647 h 124"/>
                <a:gd name="T44" fmla="*/ 2147483647 w 250"/>
                <a:gd name="T45" fmla="*/ 2147483647 h 124"/>
                <a:gd name="T46" fmla="*/ 2147483647 w 250"/>
                <a:gd name="T47" fmla="*/ 2147483647 h 124"/>
                <a:gd name="T48" fmla="*/ 2147483647 w 250"/>
                <a:gd name="T49" fmla="*/ 2147483647 h 124"/>
                <a:gd name="T50" fmla="*/ 2147483647 w 250"/>
                <a:gd name="T51" fmla="*/ 2147483647 h 124"/>
                <a:gd name="T52" fmla="*/ 0 w 250"/>
                <a:gd name="T53" fmla="*/ 2147483647 h 124"/>
                <a:gd name="T54" fmla="*/ 0 w 250"/>
                <a:gd name="T55" fmla="*/ 2147483647 h 1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0"/>
                <a:gd name="T85" fmla="*/ 0 h 124"/>
                <a:gd name="T86" fmla="*/ 250 w 250"/>
                <a:gd name="T87" fmla="*/ 124 h 1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0" h="124">
                  <a:moveTo>
                    <a:pt x="0" y="104"/>
                  </a:moveTo>
                  <a:lnTo>
                    <a:pt x="0" y="104"/>
                  </a:lnTo>
                  <a:lnTo>
                    <a:pt x="73" y="112"/>
                  </a:lnTo>
                  <a:lnTo>
                    <a:pt x="114" y="117"/>
                  </a:lnTo>
                  <a:lnTo>
                    <a:pt x="145" y="124"/>
                  </a:lnTo>
                  <a:lnTo>
                    <a:pt x="157" y="117"/>
                  </a:lnTo>
                  <a:lnTo>
                    <a:pt x="171" y="109"/>
                  </a:lnTo>
                  <a:lnTo>
                    <a:pt x="189" y="102"/>
                  </a:lnTo>
                  <a:lnTo>
                    <a:pt x="209" y="95"/>
                  </a:lnTo>
                  <a:lnTo>
                    <a:pt x="219" y="94"/>
                  </a:lnTo>
                  <a:lnTo>
                    <a:pt x="230" y="89"/>
                  </a:lnTo>
                  <a:lnTo>
                    <a:pt x="240" y="47"/>
                  </a:lnTo>
                  <a:lnTo>
                    <a:pt x="250" y="1"/>
                  </a:lnTo>
                  <a:lnTo>
                    <a:pt x="232" y="0"/>
                  </a:lnTo>
                  <a:lnTo>
                    <a:pt x="214" y="1"/>
                  </a:lnTo>
                  <a:lnTo>
                    <a:pt x="194" y="6"/>
                  </a:lnTo>
                  <a:lnTo>
                    <a:pt x="175" y="11"/>
                  </a:lnTo>
                  <a:lnTo>
                    <a:pt x="153" y="20"/>
                  </a:lnTo>
                  <a:lnTo>
                    <a:pt x="132" y="28"/>
                  </a:lnTo>
                  <a:lnTo>
                    <a:pt x="93" y="48"/>
                  </a:lnTo>
                  <a:lnTo>
                    <a:pt x="57" y="69"/>
                  </a:lnTo>
                  <a:lnTo>
                    <a:pt x="27" y="85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8F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98"/>
          <p:cNvGrpSpPr>
            <a:grpSpLocks noChangeAspect="1"/>
          </p:cNvGrpSpPr>
          <p:nvPr/>
        </p:nvGrpSpPr>
        <p:grpSpPr bwMode="auto">
          <a:xfrm flipH="1">
            <a:off x="6572264" y="1857364"/>
            <a:ext cx="1789113" cy="3535363"/>
            <a:chOff x="4275" y="1170"/>
            <a:chExt cx="1127" cy="2227"/>
          </a:xfrm>
        </p:grpSpPr>
        <p:sp>
          <p:nvSpPr>
            <p:cNvPr id="34827" name="AutoShape 97"/>
            <p:cNvSpPr>
              <a:spLocks noChangeAspect="1" noChangeArrowheads="1" noTextEdit="1"/>
            </p:cNvSpPr>
            <p:nvPr/>
          </p:nvSpPr>
          <p:spPr bwMode="auto">
            <a:xfrm>
              <a:off x="4275" y="1170"/>
              <a:ext cx="1127" cy="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8" name="Freeform 99"/>
            <p:cNvSpPr>
              <a:spLocks/>
            </p:cNvSpPr>
            <p:nvPr/>
          </p:nvSpPr>
          <p:spPr bwMode="auto">
            <a:xfrm>
              <a:off x="4275" y="1618"/>
              <a:ext cx="681" cy="979"/>
            </a:xfrm>
            <a:custGeom>
              <a:avLst/>
              <a:gdLst>
                <a:gd name="T0" fmla="*/ 266 w 681"/>
                <a:gd name="T1" fmla="*/ 47 h 979"/>
                <a:gd name="T2" fmla="*/ 354 w 681"/>
                <a:gd name="T3" fmla="*/ 98 h 979"/>
                <a:gd name="T4" fmla="*/ 403 w 681"/>
                <a:gd name="T5" fmla="*/ 93 h 979"/>
                <a:gd name="T6" fmla="*/ 409 w 681"/>
                <a:gd name="T7" fmla="*/ 67 h 979"/>
                <a:gd name="T8" fmla="*/ 483 w 681"/>
                <a:gd name="T9" fmla="*/ 93 h 979"/>
                <a:gd name="T10" fmla="*/ 522 w 681"/>
                <a:gd name="T11" fmla="*/ 114 h 979"/>
                <a:gd name="T12" fmla="*/ 550 w 681"/>
                <a:gd name="T13" fmla="*/ 326 h 979"/>
                <a:gd name="T14" fmla="*/ 568 w 681"/>
                <a:gd name="T15" fmla="*/ 412 h 979"/>
                <a:gd name="T16" fmla="*/ 574 w 681"/>
                <a:gd name="T17" fmla="*/ 425 h 979"/>
                <a:gd name="T18" fmla="*/ 583 w 681"/>
                <a:gd name="T19" fmla="*/ 440 h 979"/>
                <a:gd name="T20" fmla="*/ 586 w 681"/>
                <a:gd name="T21" fmla="*/ 451 h 979"/>
                <a:gd name="T22" fmla="*/ 599 w 681"/>
                <a:gd name="T23" fmla="*/ 471 h 979"/>
                <a:gd name="T24" fmla="*/ 617 w 681"/>
                <a:gd name="T25" fmla="*/ 502 h 979"/>
                <a:gd name="T26" fmla="*/ 675 w 681"/>
                <a:gd name="T27" fmla="*/ 707 h 979"/>
                <a:gd name="T28" fmla="*/ 669 w 681"/>
                <a:gd name="T29" fmla="*/ 943 h 979"/>
                <a:gd name="T30" fmla="*/ 412 w 681"/>
                <a:gd name="T31" fmla="*/ 971 h 979"/>
                <a:gd name="T32" fmla="*/ 302 w 681"/>
                <a:gd name="T33" fmla="*/ 974 h 979"/>
                <a:gd name="T34" fmla="*/ 180 w 681"/>
                <a:gd name="T35" fmla="*/ 948 h 979"/>
                <a:gd name="T36" fmla="*/ 214 w 681"/>
                <a:gd name="T37" fmla="*/ 748 h 979"/>
                <a:gd name="T38" fmla="*/ 217 w 681"/>
                <a:gd name="T39" fmla="*/ 735 h 979"/>
                <a:gd name="T40" fmla="*/ 214 w 681"/>
                <a:gd name="T41" fmla="*/ 725 h 979"/>
                <a:gd name="T42" fmla="*/ 214 w 681"/>
                <a:gd name="T43" fmla="*/ 707 h 979"/>
                <a:gd name="T44" fmla="*/ 208 w 681"/>
                <a:gd name="T45" fmla="*/ 691 h 979"/>
                <a:gd name="T46" fmla="*/ 223 w 681"/>
                <a:gd name="T47" fmla="*/ 663 h 979"/>
                <a:gd name="T48" fmla="*/ 232 w 681"/>
                <a:gd name="T49" fmla="*/ 603 h 979"/>
                <a:gd name="T50" fmla="*/ 235 w 681"/>
                <a:gd name="T51" fmla="*/ 510 h 979"/>
                <a:gd name="T52" fmla="*/ 235 w 681"/>
                <a:gd name="T53" fmla="*/ 489 h 979"/>
                <a:gd name="T54" fmla="*/ 235 w 681"/>
                <a:gd name="T55" fmla="*/ 445 h 979"/>
                <a:gd name="T56" fmla="*/ 205 w 681"/>
                <a:gd name="T57" fmla="*/ 430 h 979"/>
                <a:gd name="T58" fmla="*/ 192 w 681"/>
                <a:gd name="T59" fmla="*/ 388 h 979"/>
                <a:gd name="T60" fmla="*/ 156 w 681"/>
                <a:gd name="T61" fmla="*/ 308 h 979"/>
                <a:gd name="T62" fmla="*/ 137 w 681"/>
                <a:gd name="T63" fmla="*/ 414 h 979"/>
                <a:gd name="T64" fmla="*/ 140 w 681"/>
                <a:gd name="T65" fmla="*/ 430 h 979"/>
                <a:gd name="T66" fmla="*/ 140 w 681"/>
                <a:gd name="T67" fmla="*/ 448 h 979"/>
                <a:gd name="T68" fmla="*/ 153 w 681"/>
                <a:gd name="T69" fmla="*/ 474 h 979"/>
                <a:gd name="T70" fmla="*/ 147 w 681"/>
                <a:gd name="T71" fmla="*/ 508 h 979"/>
                <a:gd name="T72" fmla="*/ 174 w 681"/>
                <a:gd name="T73" fmla="*/ 671 h 979"/>
                <a:gd name="T74" fmla="*/ 189 w 681"/>
                <a:gd name="T75" fmla="*/ 712 h 979"/>
                <a:gd name="T76" fmla="*/ 177 w 681"/>
                <a:gd name="T77" fmla="*/ 738 h 979"/>
                <a:gd name="T78" fmla="*/ 122 w 681"/>
                <a:gd name="T79" fmla="*/ 741 h 979"/>
                <a:gd name="T80" fmla="*/ 92 w 681"/>
                <a:gd name="T81" fmla="*/ 730 h 979"/>
                <a:gd name="T82" fmla="*/ 76 w 681"/>
                <a:gd name="T83" fmla="*/ 707 h 979"/>
                <a:gd name="T84" fmla="*/ 61 w 681"/>
                <a:gd name="T85" fmla="*/ 627 h 979"/>
                <a:gd name="T86" fmla="*/ 18 w 681"/>
                <a:gd name="T87" fmla="*/ 497 h 979"/>
                <a:gd name="T88" fmla="*/ 18 w 681"/>
                <a:gd name="T89" fmla="*/ 474 h 979"/>
                <a:gd name="T90" fmla="*/ 9 w 681"/>
                <a:gd name="T91" fmla="*/ 453 h 979"/>
                <a:gd name="T92" fmla="*/ 12 w 681"/>
                <a:gd name="T93" fmla="*/ 443 h 979"/>
                <a:gd name="T94" fmla="*/ 12 w 681"/>
                <a:gd name="T95" fmla="*/ 412 h 979"/>
                <a:gd name="T96" fmla="*/ 18 w 681"/>
                <a:gd name="T97" fmla="*/ 360 h 979"/>
                <a:gd name="T98" fmla="*/ 34 w 681"/>
                <a:gd name="T99" fmla="*/ 181 h 979"/>
                <a:gd name="T100" fmla="*/ 64 w 681"/>
                <a:gd name="T101" fmla="*/ 83 h 979"/>
                <a:gd name="T102" fmla="*/ 113 w 681"/>
                <a:gd name="T103" fmla="*/ 3 h 979"/>
                <a:gd name="T104" fmla="*/ 162 w 681"/>
                <a:gd name="T105" fmla="*/ 10 h 9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81"/>
                <a:gd name="T160" fmla="*/ 0 h 979"/>
                <a:gd name="T161" fmla="*/ 681 w 681"/>
                <a:gd name="T162" fmla="*/ 979 h 9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81" h="979">
                  <a:moveTo>
                    <a:pt x="208" y="8"/>
                  </a:moveTo>
                  <a:lnTo>
                    <a:pt x="208" y="8"/>
                  </a:lnTo>
                  <a:lnTo>
                    <a:pt x="229" y="21"/>
                  </a:lnTo>
                  <a:lnTo>
                    <a:pt x="247" y="34"/>
                  </a:lnTo>
                  <a:lnTo>
                    <a:pt x="266" y="47"/>
                  </a:lnTo>
                  <a:lnTo>
                    <a:pt x="287" y="65"/>
                  </a:lnTo>
                  <a:lnTo>
                    <a:pt x="312" y="80"/>
                  </a:lnTo>
                  <a:lnTo>
                    <a:pt x="339" y="93"/>
                  </a:lnTo>
                  <a:lnTo>
                    <a:pt x="354" y="98"/>
                  </a:lnTo>
                  <a:lnTo>
                    <a:pt x="366" y="101"/>
                  </a:lnTo>
                  <a:lnTo>
                    <a:pt x="388" y="101"/>
                  </a:lnTo>
                  <a:lnTo>
                    <a:pt x="397" y="98"/>
                  </a:lnTo>
                  <a:lnTo>
                    <a:pt x="403" y="93"/>
                  </a:lnTo>
                  <a:lnTo>
                    <a:pt x="406" y="88"/>
                  </a:lnTo>
                  <a:lnTo>
                    <a:pt x="409" y="75"/>
                  </a:lnTo>
                  <a:lnTo>
                    <a:pt x="409" y="67"/>
                  </a:lnTo>
                  <a:lnTo>
                    <a:pt x="467" y="88"/>
                  </a:lnTo>
                  <a:lnTo>
                    <a:pt x="473" y="91"/>
                  </a:lnTo>
                  <a:lnTo>
                    <a:pt x="479" y="93"/>
                  </a:lnTo>
                  <a:lnTo>
                    <a:pt x="483" y="93"/>
                  </a:lnTo>
                  <a:lnTo>
                    <a:pt x="492" y="96"/>
                  </a:lnTo>
                  <a:lnTo>
                    <a:pt x="504" y="98"/>
                  </a:lnTo>
                  <a:lnTo>
                    <a:pt x="513" y="106"/>
                  </a:lnTo>
                  <a:lnTo>
                    <a:pt x="522" y="114"/>
                  </a:lnTo>
                  <a:lnTo>
                    <a:pt x="525" y="124"/>
                  </a:lnTo>
                  <a:lnTo>
                    <a:pt x="534" y="223"/>
                  </a:lnTo>
                  <a:lnTo>
                    <a:pt x="550" y="326"/>
                  </a:lnTo>
                  <a:lnTo>
                    <a:pt x="556" y="378"/>
                  </a:lnTo>
                  <a:lnTo>
                    <a:pt x="559" y="401"/>
                  </a:lnTo>
                  <a:lnTo>
                    <a:pt x="565" y="409"/>
                  </a:lnTo>
                  <a:lnTo>
                    <a:pt x="568" y="412"/>
                  </a:lnTo>
                  <a:lnTo>
                    <a:pt x="574" y="417"/>
                  </a:lnTo>
                  <a:lnTo>
                    <a:pt x="574" y="419"/>
                  </a:lnTo>
                  <a:lnTo>
                    <a:pt x="574" y="422"/>
                  </a:lnTo>
                  <a:lnTo>
                    <a:pt x="574" y="425"/>
                  </a:lnTo>
                  <a:lnTo>
                    <a:pt x="577" y="427"/>
                  </a:lnTo>
                  <a:lnTo>
                    <a:pt x="577" y="432"/>
                  </a:lnTo>
                  <a:lnTo>
                    <a:pt x="577" y="438"/>
                  </a:lnTo>
                  <a:lnTo>
                    <a:pt x="583" y="440"/>
                  </a:lnTo>
                  <a:lnTo>
                    <a:pt x="586" y="443"/>
                  </a:lnTo>
                  <a:lnTo>
                    <a:pt x="583" y="445"/>
                  </a:lnTo>
                  <a:lnTo>
                    <a:pt x="583" y="448"/>
                  </a:lnTo>
                  <a:lnTo>
                    <a:pt x="586" y="451"/>
                  </a:lnTo>
                  <a:lnTo>
                    <a:pt x="592" y="453"/>
                  </a:lnTo>
                  <a:lnTo>
                    <a:pt x="596" y="456"/>
                  </a:lnTo>
                  <a:lnTo>
                    <a:pt x="596" y="463"/>
                  </a:lnTo>
                  <a:lnTo>
                    <a:pt x="596" y="469"/>
                  </a:lnTo>
                  <a:lnTo>
                    <a:pt x="599" y="471"/>
                  </a:lnTo>
                  <a:lnTo>
                    <a:pt x="602" y="474"/>
                  </a:lnTo>
                  <a:lnTo>
                    <a:pt x="605" y="476"/>
                  </a:lnTo>
                  <a:lnTo>
                    <a:pt x="608" y="482"/>
                  </a:lnTo>
                  <a:lnTo>
                    <a:pt x="617" y="502"/>
                  </a:lnTo>
                  <a:lnTo>
                    <a:pt x="632" y="549"/>
                  </a:lnTo>
                  <a:lnTo>
                    <a:pt x="681" y="707"/>
                  </a:lnTo>
                  <a:lnTo>
                    <a:pt x="675" y="707"/>
                  </a:lnTo>
                  <a:lnTo>
                    <a:pt x="666" y="712"/>
                  </a:lnTo>
                  <a:lnTo>
                    <a:pt x="660" y="717"/>
                  </a:lnTo>
                  <a:lnTo>
                    <a:pt x="669" y="943"/>
                  </a:lnTo>
                  <a:lnTo>
                    <a:pt x="608" y="950"/>
                  </a:lnTo>
                  <a:lnTo>
                    <a:pt x="544" y="956"/>
                  </a:lnTo>
                  <a:lnTo>
                    <a:pt x="470" y="963"/>
                  </a:lnTo>
                  <a:lnTo>
                    <a:pt x="412" y="971"/>
                  </a:lnTo>
                  <a:lnTo>
                    <a:pt x="382" y="976"/>
                  </a:lnTo>
                  <a:lnTo>
                    <a:pt x="366" y="979"/>
                  </a:lnTo>
                  <a:lnTo>
                    <a:pt x="351" y="979"/>
                  </a:lnTo>
                  <a:lnTo>
                    <a:pt x="302" y="974"/>
                  </a:lnTo>
                  <a:lnTo>
                    <a:pt x="244" y="966"/>
                  </a:lnTo>
                  <a:lnTo>
                    <a:pt x="208" y="958"/>
                  </a:lnTo>
                  <a:lnTo>
                    <a:pt x="186" y="950"/>
                  </a:lnTo>
                  <a:lnTo>
                    <a:pt x="180" y="948"/>
                  </a:lnTo>
                  <a:lnTo>
                    <a:pt x="205" y="839"/>
                  </a:lnTo>
                  <a:lnTo>
                    <a:pt x="208" y="813"/>
                  </a:lnTo>
                  <a:lnTo>
                    <a:pt x="211" y="785"/>
                  </a:lnTo>
                  <a:lnTo>
                    <a:pt x="214" y="748"/>
                  </a:lnTo>
                  <a:lnTo>
                    <a:pt x="214" y="741"/>
                  </a:lnTo>
                  <a:lnTo>
                    <a:pt x="214" y="738"/>
                  </a:lnTo>
                  <a:lnTo>
                    <a:pt x="217" y="735"/>
                  </a:lnTo>
                  <a:lnTo>
                    <a:pt x="217" y="733"/>
                  </a:lnTo>
                  <a:lnTo>
                    <a:pt x="214" y="730"/>
                  </a:lnTo>
                  <a:lnTo>
                    <a:pt x="214" y="725"/>
                  </a:lnTo>
                  <a:lnTo>
                    <a:pt x="214" y="720"/>
                  </a:lnTo>
                  <a:lnTo>
                    <a:pt x="214" y="717"/>
                  </a:lnTo>
                  <a:lnTo>
                    <a:pt x="211" y="712"/>
                  </a:lnTo>
                  <a:lnTo>
                    <a:pt x="214" y="707"/>
                  </a:lnTo>
                  <a:lnTo>
                    <a:pt x="214" y="704"/>
                  </a:lnTo>
                  <a:lnTo>
                    <a:pt x="211" y="699"/>
                  </a:lnTo>
                  <a:lnTo>
                    <a:pt x="208" y="694"/>
                  </a:lnTo>
                  <a:lnTo>
                    <a:pt x="208" y="691"/>
                  </a:lnTo>
                  <a:lnTo>
                    <a:pt x="211" y="689"/>
                  </a:lnTo>
                  <a:lnTo>
                    <a:pt x="217" y="686"/>
                  </a:lnTo>
                  <a:lnTo>
                    <a:pt x="220" y="681"/>
                  </a:lnTo>
                  <a:lnTo>
                    <a:pt x="223" y="663"/>
                  </a:lnTo>
                  <a:lnTo>
                    <a:pt x="226" y="645"/>
                  </a:lnTo>
                  <a:lnTo>
                    <a:pt x="229" y="629"/>
                  </a:lnTo>
                  <a:lnTo>
                    <a:pt x="232" y="619"/>
                  </a:lnTo>
                  <a:lnTo>
                    <a:pt x="232" y="603"/>
                  </a:lnTo>
                  <a:lnTo>
                    <a:pt x="226" y="562"/>
                  </a:lnTo>
                  <a:lnTo>
                    <a:pt x="226" y="541"/>
                  </a:lnTo>
                  <a:lnTo>
                    <a:pt x="229" y="523"/>
                  </a:lnTo>
                  <a:lnTo>
                    <a:pt x="235" y="510"/>
                  </a:lnTo>
                  <a:lnTo>
                    <a:pt x="241" y="502"/>
                  </a:lnTo>
                  <a:lnTo>
                    <a:pt x="241" y="497"/>
                  </a:lnTo>
                  <a:lnTo>
                    <a:pt x="238" y="495"/>
                  </a:lnTo>
                  <a:lnTo>
                    <a:pt x="235" y="489"/>
                  </a:lnTo>
                  <a:lnTo>
                    <a:pt x="235" y="484"/>
                  </a:lnTo>
                  <a:lnTo>
                    <a:pt x="244" y="471"/>
                  </a:lnTo>
                  <a:lnTo>
                    <a:pt x="235" y="445"/>
                  </a:lnTo>
                  <a:lnTo>
                    <a:pt x="226" y="443"/>
                  </a:lnTo>
                  <a:lnTo>
                    <a:pt x="217" y="440"/>
                  </a:lnTo>
                  <a:lnTo>
                    <a:pt x="211" y="435"/>
                  </a:lnTo>
                  <a:lnTo>
                    <a:pt x="205" y="430"/>
                  </a:lnTo>
                  <a:lnTo>
                    <a:pt x="202" y="422"/>
                  </a:lnTo>
                  <a:lnTo>
                    <a:pt x="205" y="414"/>
                  </a:lnTo>
                  <a:lnTo>
                    <a:pt x="202" y="407"/>
                  </a:lnTo>
                  <a:lnTo>
                    <a:pt x="192" y="388"/>
                  </a:lnTo>
                  <a:lnTo>
                    <a:pt x="171" y="352"/>
                  </a:lnTo>
                  <a:lnTo>
                    <a:pt x="159" y="324"/>
                  </a:lnTo>
                  <a:lnTo>
                    <a:pt x="156" y="308"/>
                  </a:lnTo>
                  <a:lnTo>
                    <a:pt x="156" y="337"/>
                  </a:lnTo>
                  <a:lnTo>
                    <a:pt x="153" y="360"/>
                  </a:lnTo>
                  <a:lnTo>
                    <a:pt x="150" y="386"/>
                  </a:lnTo>
                  <a:lnTo>
                    <a:pt x="137" y="414"/>
                  </a:lnTo>
                  <a:lnTo>
                    <a:pt x="137" y="422"/>
                  </a:lnTo>
                  <a:lnTo>
                    <a:pt x="140" y="425"/>
                  </a:lnTo>
                  <a:lnTo>
                    <a:pt x="140" y="427"/>
                  </a:lnTo>
                  <a:lnTo>
                    <a:pt x="140" y="430"/>
                  </a:lnTo>
                  <a:lnTo>
                    <a:pt x="137" y="435"/>
                  </a:lnTo>
                  <a:lnTo>
                    <a:pt x="140" y="438"/>
                  </a:lnTo>
                  <a:lnTo>
                    <a:pt x="144" y="443"/>
                  </a:lnTo>
                  <a:lnTo>
                    <a:pt x="140" y="448"/>
                  </a:lnTo>
                  <a:lnTo>
                    <a:pt x="140" y="453"/>
                  </a:lnTo>
                  <a:lnTo>
                    <a:pt x="144" y="458"/>
                  </a:lnTo>
                  <a:lnTo>
                    <a:pt x="150" y="463"/>
                  </a:lnTo>
                  <a:lnTo>
                    <a:pt x="153" y="474"/>
                  </a:lnTo>
                  <a:lnTo>
                    <a:pt x="150" y="482"/>
                  </a:lnTo>
                  <a:lnTo>
                    <a:pt x="150" y="487"/>
                  </a:lnTo>
                  <a:lnTo>
                    <a:pt x="147" y="495"/>
                  </a:lnTo>
                  <a:lnTo>
                    <a:pt x="147" y="508"/>
                  </a:lnTo>
                  <a:lnTo>
                    <a:pt x="150" y="544"/>
                  </a:lnTo>
                  <a:lnTo>
                    <a:pt x="162" y="614"/>
                  </a:lnTo>
                  <a:lnTo>
                    <a:pt x="168" y="655"/>
                  </a:lnTo>
                  <a:lnTo>
                    <a:pt x="174" y="671"/>
                  </a:lnTo>
                  <a:lnTo>
                    <a:pt x="180" y="684"/>
                  </a:lnTo>
                  <a:lnTo>
                    <a:pt x="186" y="694"/>
                  </a:lnTo>
                  <a:lnTo>
                    <a:pt x="189" y="704"/>
                  </a:lnTo>
                  <a:lnTo>
                    <a:pt x="189" y="712"/>
                  </a:lnTo>
                  <a:lnTo>
                    <a:pt x="186" y="717"/>
                  </a:lnTo>
                  <a:lnTo>
                    <a:pt x="180" y="720"/>
                  </a:lnTo>
                  <a:lnTo>
                    <a:pt x="177" y="738"/>
                  </a:lnTo>
                  <a:lnTo>
                    <a:pt x="168" y="738"/>
                  </a:lnTo>
                  <a:lnTo>
                    <a:pt x="140" y="738"/>
                  </a:lnTo>
                  <a:lnTo>
                    <a:pt x="122" y="741"/>
                  </a:lnTo>
                  <a:lnTo>
                    <a:pt x="110" y="743"/>
                  </a:lnTo>
                  <a:lnTo>
                    <a:pt x="101" y="748"/>
                  </a:lnTo>
                  <a:lnTo>
                    <a:pt x="98" y="728"/>
                  </a:lnTo>
                  <a:lnTo>
                    <a:pt x="92" y="730"/>
                  </a:lnTo>
                  <a:lnTo>
                    <a:pt x="89" y="728"/>
                  </a:lnTo>
                  <a:lnTo>
                    <a:pt x="82" y="722"/>
                  </a:lnTo>
                  <a:lnTo>
                    <a:pt x="76" y="712"/>
                  </a:lnTo>
                  <a:lnTo>
                    <a:pt x="76" y="707"/>
                  </a:lnTo>
                  <a:lnTo>
                    <a:pt x="79" y="702"/>
                  </a:lnTo>
                  <a:lnTo>
                    <a:pt x="79" y="686"/>
                  </a:lnTo>
                  <a:lnTo>
                    <a:pt x="70" y="660"/>
                  </a:lnTo>
                  <a:lnTo>
                    <a:pt x="61" y="627"/>
                  </a:lnTo>
                  <a:lnTo>
                    <a:pt x="49" y="598"/>
                  </a:lnTo>
                  <a:lnTo>
                    <a:pt x="37" y="567"/>
                  </a:lnTo>
                  <a:lnTo>
                    <a:pt x="24" y="531"/>
                  </a:lnTo>
                  <a:lnTo>
                    <a:pt x="18" y="497"/>
                  </a:lnTo>
                  <a:lnTo>
                    <a:pt x="18" y="487"/>
                  </a:lnTo>
                  <a:lnTo>
                    <a:pt x="18" y="482"/>
                  </a:lnTo>
                  <a:lnTo>
                    <a:pt x="21" y="476"/>
                  </a:lnTo>
                  <a:lnTo>
                    <a:pt x="18" y="474"/>
                  </a:lnTo>
                  <a:lnTo>
                    <a:pt x="3" y="469"/>
                  </a:lnTo>
                  <a:lnTo>
                    <a:pt x="0" y="463"/>
                  </a:lnTo>
                  <a:lnTo>
                    <a:pt x="0" y="461"/>
                  </a:lnTo>
                  <a:lnTo>
                    <a:pt x="9" y="453"/>
                  </a:lnTo>
                  <a:lnTo>
                    <a:pt x="9" y="448"/>
                  </a:lnTo>
                  <a:lnTo>
                    <a:pt x="9" y="445"/>
                  </a:lnTo>
                  <a:lnTo>
                    <a:pt x="12" y="443"/>
                  </a:lnTo>
                  <a:lnTo>
                    <a:pt x="15" y="435"/>
                  </a:lnTo>
                  <a:lnTo>
                    <a:pt x="18" y="427"/>
                  </a:lnTo>
                  <a:lnTo>
                    <a:pt x="15" y="419"/>
                  </a:lnTo>
                  <a:lnTo>
                    <a:pt x="12" y="412"/>
                  </a:lnTo>
                  <a:lnTo>
                    <a:pt x="9" y="407"/>
                  </a:lnTo>
                  <a:lnTo>
                    <a:pt x="9" y="399"/>
                  </a:lnTo>
                  <a:lnTo>
                    <a:pt x="18" y="360"/>
                  </a:lnTo>
                  <a:lnTo>
                    <a:pt x="24" y="321"/>
                  </a:lnTo>
                  <a:lnTo>
                    <a:pt x="27" y="272"/>
                  </a:lnTo>
                  <a:lnTo>
                    <a:pt x="31" y="199"/>
                  </a:lnTo>
                  <a:lnTo>
                    <a:pt x="34" y="181"/>
                  </a:lnTo>
                  <a:lnTo>
                    <a:pt x="40" y="168"/>
                  </a:lnTo>
                  <a:lnTo>
                    <a:pt x="46" y="153"/>
                  </a:lnTo>
                  <a:lnTo>
                    <a:pt x="52" y="137"/>
                  </a:lnTo>
                  <a:lnTo>
                    <a:pt x="64" y="83"/>
                  </a:lnTo>
                  <a:lnTo>
                    <a:pt x="79" y="34"/>
                  </a:lnTo>
                  <a:lnTo>
                    <a:pt x="85" y="21"/>
                  </a:lnTo>
                  <a:lnTo>
                    <a:pt x="98" y="8"/>
                  </a:lnTo>
                  <a:lnTo>
                    <a:pt x="113" y="3"/>
                  </a:lnTo>
                  <a:lnTo>
                    <a:pt x="125" y="0"/>
                  </a:lnTo>
                  <a:lnTo>
                    <a:pt x="137" y="0"/>
                  </a:lnTo>
                  <a:lnTo>
                    <a:pt x="150" y="5"/>
                  </a:lnTo>
                  <a:lnTo>
                    <a:pt x="162" y="10"/>
                  </a:lnTo>
                  <a:lnTo>
                    <a:pt x="208" y="8"/>
                  </a:lnTo>
                  <a:close/>
                </a:path>
              </a:pathLst>
            </a:custGeom>
            <a:solidFill>
              <a:srgbClr val="C9D3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9" name="Freeform 100"/>
            <p:cNvSpPr>
              <a:spLocks/>
            </p:cNvSpPr>
            <p:nvPr/>
          </p:nvSpPr>
          <p:spPr bwMode="auto">
            <a:xfrm>
              <a:off x="4293" y="2574"/>
              <a:ext cx="373" cy="735"/>
            </a:xfrm>
            <a:custGeom>
              <a:avLst/>
              <a:gdLst>
                <a:gd name="T0" fmla="*/ 180 w 373"/>
                <a:gd name="T1" fmla="*/ 0 h 735"/>
                <a:gd name="T2" fmla="*/ 153 w 373"/>
                <a:gd name="T3" fmla="*/ 152 h 735"/>
                <a:gd name="T4" fmla="*/ 150 w 373"/>
                <a:gd name="T5" fmla="*/ 191 h 735"/>
                <a:gd name="T6" fmla="*/ 144 w 373"/>
                <a:gd name="T7" fmla="*/ 212 h 735"/>
                <a:gd name="T8" fmla="*/ 71 w 373"/>
                <a:gd name="T9" fmla="*/ 308 h 735"/>
                <a:gd name="T10" fmla="*/ 58 w 373"/>
                <a:gd name="T11" fmla="*/ 328 h 735"/>
                <a:gd name="T12" fmla="*/ 34 w 373"/>
                <a:gd name="T13" fmla="*/ 383 h 735"/>
                <a:gd name="T14" fmla="*/ 19 w 373"/>
                <a:gd name="T15" fmla="*/ 453 h 735"/>
                <a:gd name="T16" fmla="*/ 9 w 373"/>
                <a:gd name="T17" fmla="*/ 528 h 735"/>
                <a:gd name="T18" fmla="*/ 6 w 373"/>
                <a:gd name="T19" fmla="*/ 564 h 735"/>
                <a:gd name="T20" fmla="*/ 6 w 373"/>
                <a:gd name="T21" fmla="*/ 670 h 735"/>
                <a:gd name="T22" fmla="*/ 0 w 373"/>
                <a:gd name="T23" fmla="*/ 706 h 735"/>
                <a:gd name="T24" fmla="*/ 64 w 373"/>
                <a:gd name="T25" fmla="*/ 722 h 735"/>
                <a:gd name="T26" fmla="*/ 107 w 373"/>
                <a:gd name="T27" fmla="*/ 732 h 735"/>
                <a:gd name="T28" fmla="*/ 147 w 373"/>
                <a:gd name="T29" fmla="*/ 735 h 735"/>
                <a:gd name="T30" fmla="*/ 168 w 373"/>
                <a:gd name="T31" fmla="*/ 732 h 735"/>
                <a:gd name="T32" fmla="*/ 174 w 373"/>
                <a:gd name="T33" fmla="*/ 725 h 735"/>
                <a:gd name="T34" fmla="*/ 174 w 373"/>
                <a:gd name="T35" fmla="*/ 722 h 735"/>
                <a:gd name="T36" fmla="*/ 138 w 373"/>
                <a:gd name="T37" fmla="*/ 699 h 735"/>
                <a:gd name="T38" fmla="*/ 119 w 373"/>
                <a:gd name="T39" fmla="*/ 670 h 735"/>
                <a:gd name="T40" fmla="*/ 113 w 373"/>
                <a:gd name="T41" fmla="*/ 644 h 735"/>
                <a:gd name="T42" fmla="*/ 116 w 373"/>
                <a:gd name="T43" fmla="*/ 605 h 735"/>
                <a:gd name="T44" fmla="*/ 129 w 373"/>
                <a:gd name="T45" fmla="*/ 567 h 735"/>
                <a:gd name="T46" fmla="*/ 150 w 373"/>
                <a:gd name="T47" fmla="*/ 512 h 735"/>
                <a:gd name="T48" fmla="*/ 162 w 373"/>
                <a:gd name="T49" fmla="*/ 494 h 735"/>
                <a:gd name="T50" fmla="*/ 180 w 373"/>
                <a:gd name="T51" fmla="*/ 437 h 735"/>
                <a:gd name="T52" fmla="*/ 199 w 373"/>
                <a:gd name="T53" fmla="*/ 367 h 735"/>
                <a:gd name="T54" fmla="*/ 223 w 373"/>
                <a:gd name="T55" fmla="*/ 315 h 735"/>
                <a:gd name="T56" fmla="*/ 254 w 373"/>
                <a:gd name="T57" fmla="*/ 277 h 735"/>
                <a:gd name="T58" fmla="*/ 269 w 373"/>
                <a:gd name="T59" fmla="*/ 261 h 735"/>
                <a:gd name="T60" fmla="*/ 303 w 373"/>
                <a:gd name="T61" fmla="*/ 227 h 735"/>
                <a:gd name="T62" fmla="*/ 312 w 373"/>
                <a:gd name="T63" fmla="*/ 209 h 735"/>
                <a:gd name="T64" fmla="*/ 318 w 373"/>
                <a:gd name="T65" fmla="*/ 176 h 735"/>
                <a:gd name="T66" fmla="*/ 333 w 373"/>
                <a:gd name="T67" fmla="*/ 116 h 735"/>
                <a:gd name="T68" fmla="*/ 361 w 373"/>
                <a:gd name="T69" fmla="*/ 46 h 735"/>
                <a:gd name="T70" fmla="*/ 373 w 373"/>
                <a:gd name="T71" fmla="*/ 18 h 735"/>
                <a:gd name="T72" fmla="*/ 358 w 373"/>
                <a:gd name="T73" fmla="*/ 20 h 735"/>
                <a:gd name="T74" fmla="*/ 318 w 373"/>
                <a:gd name="T75" fmla="*/ 23 h 735"/>
                <a:gd name="T76" fmla="*/ 284 w 373"/>
                <a:gd name="T77" fmla="*/ 18 h 735"/>
                <a:gd name="T78" fmla="*/ 220 w 373"/>
                <a:gd name="T79" fmla="*/ 7 h 735"/>
                <a:gd name="T80" fmla="*/ 180 w 373"/>
                <a:gd name="T81" fmla="*/ 0 h 7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3"/>
                <a:gd name="T124" fmla="*/ 0 h 735"/>
                <a:gd name="T125" fmla="*/ 373 w 373"/>
                <a:gd name="T126" fmla="*/ 735 h 7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3" h="735">
                  <a:moveTo>
                    <a:pt x="180" y="0"/>
                  </a:moveTo>
                  <a:lnTo>
                    <a:pt x="180" y="0"/>
                  </a:lnTo>
                  <a:lnTo>
                    <a:pt x="165" y="88"/>
                  </a:lnTo>
                  <a:lnTo>
                    <a:pt x="153" y="152"/>
                  </a:lnTo>
                  <a:lnTo>
                    <a:pt x="150" y="191"/>
                  </a:lnTo>
                  <a:lnTo>
                    <a:pt x="150" y="199"/>
                  </a:lnTo>
                  <a:lnTo>
                    <a:pt x="144" y="212"/>
                  </a:lnTo>
                  <a:lnTo>
                    <a:pt x="122" y="240"/>
                  </a:lnTo>
                  <a:lnTo>
                    <a:pt x="71" y="308"/>
                  </a:lnTo>
                  <a:lnTo>
                    <a:pt x="58" y="328"/>
                  </a:lnTo>
                  <a:lnTo>
                    <a:pt x="46" y="354"/>
                  </a:lnTo>
                  <a:lnTo>
                    <a:pt x="34" y="383"/>
                  </a:lnTo>
                  <a:lnTo>
                    <a:pt x="25" y="416"/>
                  </a:lnTo>
                  <a:lnTo>
                    <a:pt x="19" y="453"/>
                  </a:lnTo>
                  <a:lnTo>
                    <a:pt x="13" y="492"/>
                  </a:lnTo>
                  <a:lnTo>
                    <a:pt x="9" y="528"/>
                  </a:lnTo>
                  <a:lnTo>
                    <a:pt x="6" y="564"/>
                  </a:lnTo>
                  <a:lnTo>
                    <a:pt x="6" y="626"/>
                  </a:lnTo>
                  <a:lnTo>
                    <a:pt x="6" y="670"/>
                  </a:lnTo>
                  <a:lnTo>
                    <a:pt x="0" y="706"/>
                  </a:lnTo>
                  <a:lnTo>
                    <a:pt x="31" y="714"/>
                  </a:lnTo>
                  <a:lnTo>
                    <a:pt x="64" y="722"/>
                  </a:lnTo>
                  <a:lnTo>
                    <a:pt x="107" y="732"/>
                  </a:lnTo>
                  <a:lnTo>
                    <a:pt x="129" y="735"/>
                  </a:lnTo>
                  <a:lnTo>
                    <a:pt x="147" y="735"/>
                  </a:lnTo>
                  <a:lnTo>
                    <a:pt x="159" y="735"/>
                  </a:lnTo>
                  <a:lnTo>
                    <a:pt x="168" y="732"/>
                  </a:lnTo>
                  <a:lnTo>
                    <a:pt x="171" y="730"/>
                  </a:lnTo>
                  <a:lnTo>
                    <a:pt x="174" y="725"/>
                  </a:lnTo>
                  <a:lnTo>
                    <a:pt x="174" y="722"/>
                  </a:lnTo>
                  <a:lnTo>
                    <a:pt x="138" y="699"/>
                  </a:lnTo>
                  <a:lnTo>
                    <a:pt x="129" y="688"/>
                  </a:lnTo>
                  <a:lnTo>
                    <a:pt x="119" y="670"/>
                  </a:lnTo>
                  <a:lnTo>
                    <a:pt x="113" y="657"/>
                  </a:lnTo>
                  <a:lnTo>
                    <a:pt x="113" y="644"/>
                  </a:lnTo>
                  <a:lnTo>
                    <a:pt x="113" y="626"/>
                  </a:lnTo>
                  <a:lnTo>
                    <a:pt x="116" y="605"/>
                  </a:lnTo>
                  <a:lnTo>
                    <a:pt x="129" y="567"/>
                  </a:lnTo>
                  <a:lnTo>
                    <a:pt x="141" y="536"/>
                  </a:lnTo>
                  <a:lnTo>
                    <a:pt x="150" y="512"/>
                  </a:lnTo>
                  <a:lnTo>
                    <a:pt x="162" y="494"/>
                  </a:lnTo>
                  <a:lnTo>
                    <a:pt x="171" y="471"/>
                  </a:lnTo>
                  <a:lnTo>
                    <a:pt x="180" y="437"/>
                  </a:lnTo>
                  <a:lnTo>
                    <a:pt x="199" y="367"/>
                  </a:lnTo>
                  <a:lnTo>
                    <a:pt x="208" y="341"/>
                  </a:lnTo>
                  <a:lnTo>
                    <a:pt x="223" y="315"/>
                  </a:lnTo>
                  <a:lnTo>
                    <a:pt x="239" y="292"/>
                  </a:lnTo>
                  <a:lnTo>
                    <a:pt x="254" y="277"/>
                  </a:lnTo>
                  <a:lnTo>
                    <a:pt x="269" y="261"/>
                  </a:lnTo>
                  <a:lnTo>
                    <a:pt x="287" y="246"/>
                  </a:lnTo>
                  <a:lnTo>
                    <a:pt x="303" y="227"/>
                  </a:lnTo>
                  <a:lnTo>
                    <a:pt x="309" y="217"/>
                  </a:lnTo>
                  <a:lnTo>
                    <a:pt x="312" y="209"/>
                  </a:lnTo>
                  <a:lnTo>
                    <a:pt x="318" y="176"/>
                  </a:lnTo>
                  <a:lnTo>
                    <a:pt x="333" y="116"/>
                  </a:lnTo>
                  <a:lnTo>
                    <a:pt x="348" y="77"/>
                  </a:lnTo>
                  <a:lnTo>
                    <a:pt x="361" y="46"/>
                  </a:lnTo>
                  <a:lnTo>
                    <a:pt x="373" y="18"/>
                  </a:lnTo>
                  <a:lnTo>
                    <a:pt x="358" y="20"/>
                  </a:lnTo>
                  <a:lnTo>
                    <a:pt x="342" y="23"/>
                  </a:lnTo>
                  <a:lnTo>
                    <a:pt x="318" y="23"/>
                  </a:lnTo>
                  <a:lnTo>
                    <a:pt x="284" y="18"/>
                  </a:lnTo>
                  <a:lnTo>
                    <a:pt x="248" y="15"/>
                  </a:lnTo>
                  <a:lnTo>
                    <a:pt x="220" y="7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0" name="Freeform 101"/>
            <p:cNvSpPr>
              <a:spLocks/>
            </p:cNvSpPr>
            <p:nvPr/>
          </p:nvSpPr>
          <p:spPr bwMode="auto">
            <a:xfrm>
              <a:off x="4275" y="3280"/>
              <a:ext cx="308" cy="99"/>
            </a:xfrm>
            <a:custGeom>
              <a:avLst/>
              <a:gdLst>
                <a:gd name="T0" fmla="*/ 192 w 308"/>
                <a:gd name="T1" fmla="*/ 16 h 99"/>
                <a:gd name="T2" fmla="*/ 192 w 308"/>
                <a:gd name="T3" fmla="*/ 16 h 99"/>
                <a:gd name="T4" fmla="*/ 211 w 308"/>
                <a:gd name="T5" fmla="*/ 21 h 99"/>
                <a:gd name="T6" fmla="*/ 229 w 308"/>
                <a:gd name="T7" fmla="*/ 24 h 99"/>
                <a:gd name="T8" fmla="*/ 250 w 308"/>
                <a:gd name="T9" fmla="*/ 24 h 99"/>
                <a:gd name="T10" fmla="*/ 272 w 308"/>
                <a:gd name="T11" fmla="*/ 26 h 99"/>
                <a:gd name="T12" fmla="*/ 281 w 308"/>
                <a:gd name="T13" fmla="*/ 29 h 99"/>
                <a:gd name="T14" fmla="*/ 290 w 308"/>
                <a:gd name="T15" fmla="*/ 32 h 99"/>
                <a:gd name="T16" fmla="*/ 296 w 308"/>
                <a:gd name="T17" fmla="*/ 37 h 99"/>
                <a:gd name="T18" fmla="*/ 302 w 308"/>
                <a:gd name="T19" fmla="*/ 44 h 99"/>
                <a:gd name="T20" fmla="*/ 305 w 308"/>
                <a:gd name="T21" fmla="*/ 52 h 99"/>
                <a:gd name="T22" fmla="*/ 308 w 308"/>
                <a:gd name="T23" fmla="*/ 65 h 99"/>
                <a:gd name="T24" fmla="*/ 308 w 308"/>
                <a:gd name="T25" fmla="*/ 81 h 99"/>
                <a:gd name="T26" fmla="*/ 305 w 308"/>
                <a:gd name="T27" fmla="*/ 96 h 99"/>
                <a:gd name="T28" fmla="*/ 305 w 308"/>
                <a:gd name="T29" fmla="*/ 96 h 99"/>
                <a:gd name="T30" fmla="*/ 263 w 308"/>
                <a:gd name="T31" fmla="*/ 99 h 99"/>
                <a:gd name="T32" fmla="*/ 211 w 308"/>
                <a:gd name="T33" fmla="*/ 99 h 99"/>
                <a:gd name="T34" fmla="*/ 159 w 308"/>
                <a:gd name="T35" fmla="*/ 96 h 99"/>
                <a:gd name="T36" fmla="*/ 137 w 308"/>
                <a:gd name="T37" fmla="*/ 94 h 99"/>
                <a:gd name="T38" fmla="*/ 116 w 308"/>
                <a:gd name="T39" fmla="*/ 91 h 99"/>
                <a:gd name="T40" fmla="*/ 116 w 308"/>
                <a:gd name="T41" fmla="*/ 91 h 99"/>
                <a:gd name="T42" fmla="*/ 49 w 308"/>
                <a:gd name="T43" fmla="*/ 76 h 99"/>
                <a:gd name="T44" fmla="*/ 12 w 308"/>
                <a:gd name="T45" fmla="*/ 70 h 99"/>
                <a:gd name="T46" fmla="*/ 12 w 308"/>
                <a:gd name="T47" fmla="*/ 70 h 99"/>
                <a:gd name="T48" fmla="*/ 9 w 308"/>
                <a:gd name="T49" fmla="*/ 68 h 99"/>
                <a:gd name="T50" fmla="*/ 6 w 308"/>
                <a:gd name="T51" fmla="*/ 68 h 99"/>
                <a:gd name="T52" fmla="*/ 0 w 308"/>
                <a:gd name="T53" fmla="*/ 57 h 99"/>
                <a:gd name="T54" fmla="*/ 0 w 308"/>
                <a:gd name="T55" fmla="*/ 44 h 99"/>
                <a:gd name="T56" fmla="*/ 3 w 308"/>
                <a:gd name="T57" fmla="*/ 32 h 99"/>
                <a:gd name="T58" fmla="*/ 3 w 308"/>
                <a:gd name="T59" fmla="*/ 32 h 99"/>
                <a:gd name="T60" fmla="*/ 6 w 308"/>
                <a:gd name="T61" fmla="*/ 16 h 99"/>
                <a:gd name="T62" fmla="*/ 12 w 308"/>
                <a:gd name="T63" fmla="*/ 8 h 99"/>
                <a:gd name="T64" fmla="*/ 18 w 308"/>
                <a:gd name="T65" fmla="*/ 0 h 99"/>
                <a:gd name="T66" fmla="*/ 18 w 308"/>
                <a:gd name="T67" fmla="*/ 0 h 99"/>
                <a:gd name="T68" fmla="*/ 49 w 308"/>
                <a:gd name="T69" fmla="*/ 8 h 99"/>
                <a:gd name="T70" fmla="*/ 82 w 308"/>
                <a:gd name="T71" fmla="*/ 16 h 99"/>
                <a:gd name="T72" fmla="*/ 125 w 308"/>
                <a:gd name="T73" fmla="*/ 26 h 99"/>
                <a:gd name="T74" fmla="*/ 125 w 308"/>
                <a:gd name="T75" fmla="*/ 26 h 99"/>
                <a:gd name="T76" fmla="*/ 147 w 308"/>
                <a:gd name="T77" fmla="*/ 29 h 99"/>
                <a:gd name="T78" fmla="*/ 165 w 308"/>
                <a:gd name="T79" fmla="*/ 29 h 99"/>
                <a:gd name="T80" fmla="*/ 177 w 308"/>
                <a:gd name="T81" fmla="*/ 29 h 99"/>
                <a:gd name="T82" fmla="*/ 186 w 308"/>
                <a:gd name="T83" fmla="*/ 26 h 99"/>
                <a:gd name="T84" fmla="*/ 189 w 308"/>
                <a:gd name="T85" fmla="*/ 24 h 99"/>
                <a:gd name="T86" fmla="*/ 192 w 308"/>
                <a:gd name="T87" fmla="*/ 19 h 99"/>
                <a:gd name="T88" fmla="*/ 192 w 308"/>
                <a:gd name="T89" fmla="*/ 16 h 99"/>
                <a:gd name="T90" fmla="*/ 192 w 308"/>
                <a:gd name="T91" fmla="*/ 16 h 9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8"/>
                <a:gd name="T139" fmla="*/ 0 h 99"/>
                <a:gd name="T140" fmla="*/ 308 w 308"/>
                <a:gd name="T141" fmla="*/ 99 h 9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8" h="99">
                  <a:moveTo>
                    <a:pt x="192" y="16"/>
                  </a:moveTo>
                  <a:lnTo>
                    <a:pt x="192" y="16"/>
                  </a:lnTo>
                  <a:lnTo>
                    <a:pt x="211" y="21"/>
                  </a:lnTo>
                  <a:lnTo>
                    <a:pt x="229" y="24"/>
                  </a:lnTo>
                  <a:lnTo>
                    <a:pt x="250" y="24"/>
                  </a:lnTo>
                  <a:lnTo>
                    <a:pt x="272" y="26"/>
                  </a:lnTo>
                  <a:lnTo>
                    <a:pt x="281" y="29"/>
                  </a:lnTo>
                  <a:lnTo>
                    <a:pt x="290" y="32"/>
                  </a:lnTo>
                  <a:lnTo>
                    <a:pt x="296" y="37"/>
                  </a:lnTo>
                  <a:lnTo>
                    <a:pt x="302" y="44"/>
                  </a:lnTo>
                  <a:lnTo>
                    <a:pt x="305" y="52"/>
                  </a:lnTo>
                  <a:lnTo>
                    <a:pt x="308" y="65"/>
                  </a:lnTo>
                  <a:lnTo>
                    <a:pt x="308" y="81"/>
                  </a:lnTo>
                  <a:lnTo>
                    <a:pt x="305" y="96"/>
                  </a:lnTo>
                  <a:lnTo>
                    <a:pt x="263" y="99"/>
                  </a:lnTo>
                  <a:lnTo>
                    <a:pt x="211" y="99"/>
                  </a:lnTo>
                  <a:lnTo>
                    <a:pt x="159" y="96"/>
                  </a:lnTo>
                  <a:lnTo>
                    <a:pt x="137" y="94"/>
                  </a:lnTo>
                  <a:lnTo>
                    <a:pt x="116" y="91"/>
                  </a:lnTo>
                  <a:lnTo>
                    <a:pt x="49" y="76"/>
                  </a:lnTo>
                  <a:lnTo>
                    <a:pt x="12" y="70"/>
                  </a:lnTo>
                  <a:lnTo>
                    <a:pt x="9" y="68"/>
                  </a:lnTo>
                  <a:lnTo>
                    <a:pt x="6" y="68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3" y="32"/>
                  </a:lnTo>
                  <a:lnTo>
                    <a:pt x="6" y="16"/>
                  </a:lnTo>
                  <a:lnTo>
                    <a:pt x="12" y="8"/>
                  </a:lnTo>
                  <a:lnTo>
                    <a:pt x="18" y="0"/>
                  </a:lnTo>
                  <a:lnTo>
                    <a:pt x="49" y="8"/>
                  </a:lnTo>
                  <a:lnTo>
                    <a:pt x="82" y="16"/>
                  </a:lnTo>
                  <a:lnTo>
                    <a:pt x="125" y="26"/>
                  </a:lnTo>
                  <a:lnTo>
                    <a:pt x="147" y="29"/>
                  </a:lnTo>
                  <a:lnTo>
                    <a:pt x="165" y="29"/>
                  </a:lnTo>
                  <a:lnTo>
                    <a:pt x="177" y="29"/>
                  </a:lnTo>
                  <a:lnTo>
                    <a:pt x="186" y="26"/>
                  </a:lnTo>
                  <a:lnTo>
                    <a:pt x="189" y="24"/>
                  </a:lnTo>
                  <a:lnTo>
                    <a:pt x="192" y="19"/>
                  </a:lnTo>
                  <a:lnTo>
                    <a:pt x="192" y="16"/>
                  </a:lnTo>
                  <a:close/>
                </a:path>
              </a:pathLst>
            </a:custGeom>
            <a:solidFill>
              <a:srgbClr val="D75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1" name="Freeform 102"/>
            <p:cNvSpPr>
              <a:spLocks/>
            </p:cNvSpPr>
            <p:nvPr/>
          </p:nvSpPr>
          <p:spPr bwMode="auto">
            <a:xfrm>
              <a:off x="4275" y="3350"/>
              <a:ext cx="312" cy="37"/>
            </a:xfrm>
            <a:custGeom>
              <a:avLst/>
              <a:gdLst>
                <a:gd name="T0" fmla="*/ 9 w 312"/>
                <a:gd name="T1" fmla="*/ 0 h 37"/>
                <a:gd name="T2" fmla="*/ 9 w 312"/>
                <a:gd name="T3" fmla="*/ 0 h 37"/>
                <a:gd name="T4" fmla="*/ 3 w 312"/>
                <a:gd name="T5" fmla="*/ 0 h 37"/>
                <a:gd name="T6" fmla="*/ 0 w 312"/>
                <a:gd name="T7" fmla="*/ 0 h 37"/>
                <a:gd name="T8" fmla="*/ 0 w 312"/>
                <a:gd name="T9" fmla="*/ 6 h 37"/>
                <a:gd name="T10" fmla="*/ 0 w 312"/>
                <a:gd name="T11" fmla="*/ 6 h 37"/>
                <a:gd name="T12" fmla="*/ 3 w 312"/>
                <a:gd name="T13" fmla="*/ 8 h 37"/>
                <a:gd name="T14" fmla="*/ 9 w 312"/>
                <a:gd name="T15" fmla="*/ 11 h 37"/>
                <a:gd name="T16" fmla="*/ 46 w 312"/>
                <a:gd name="T17" fmla="*/ 18 h 37"/>
                <a:gd name="T18" fmla="*/ 46 w 312"/>
                <a:gd name="T19" fmla="*/ 18 h 37"/>
                <a:gd name="T20" fmla="*/ 113 w 312"/>
                <a:gd name="T21" fmla="*/ 31 h 37"/>
                <a:gd name="T22" fmla="*/ 159 w 312"/>
                <a:gd name="T23" fmla="*/ 37 h 37"/>
                <a:gd name="T24" fmla="*/ 159 w 312"/>
                <a:gd name="T25" fmla="*/ 37 h 37"/>
                <a:gd name="T26" fmla="*/ 202 w 312"/>
                <a:gd name="T27" fmla="*/ 37 h 37"/>
                <a:gd name="T28" fmla="*/ 266 w 312"/>
                <a:gd name="T29" fmla="*/ 37 h 37"/>
                <a:gd name="T30" fmla="*/ 266 w 312"/>
                <a:gd name="T31" fmla="*/ 37 h 37"/>
                <a:gd name="T32" fmla="*/ 290 w 312"/>
                <a:gd name="T33" fmla="*/ 37 h 37"/>
                <a:gd name="T34" fmla="*/ 305 w 312"/>
                <a:gd name="T35" fmla="*/ 34 h 37"/>
                <a:gd name="T36" fmla="*/ 308 w 312"/>
                <a:gd name="T37" fmla="*/ 34 h 37"/>
                <a:gd name="T38" fmla="*/ 312 w 312"/>
                <a:gd name="T39" fmla="*/ 31 h 37"/>
                <a:gd name="T40" fmla="*/ 305 w 312"/>
                <a:gd name="T41" fmla="*/ 26 h 37"/>
                <a:gd name="T42" fmla="*/ 305 w 312"/>
                <a:gd name="T43" fmla="*/ 26 h 37"/>
                <a:gd name="T44" fmla="*/ 263 w 312"/>
                <a:gd name="T45" fmla="*/ 29 h 37"/>
                <a:gd name="T46" fmla="*/ 211 w 312"/>
                <a:gd name="T47" fmla="*/ 29 h 37"/>
                <a:gd name="T48" fmla="*/ 159 w 312"/>
                <a:gd name="T49" fmla="*/ 26 h 37"/>
                <a:gd name="T50" fmla="*/ 137 w 312"/>
                <a:gd name="T51" fmla="*/ 24 h 37"/>
                <a:gd name="T52" fmla="*/ 116 w 312"/>
                <a:gd name="T53" fmla="*/ 21 h 37"/>
                <a:gd name="T54" fmla="*/ 116 w 312"/>
                <a:gd name="T55" fmla="*/ 21 h 37"/>
                <a:gd name="T56" fmla="*/ 49 w 312"/>
                <a:gd name="T57" fmla="*/ 6 h 37"/>
                <a:gd name="T58" fmla="*/ 12 w 312"/>
                <a:gd name="T59" fmla="*/ 0 h 37"/>
                <a:gd name="T60" fmla="*/ 12 w 312"/>
                <a:gd name="T61" fmla="*/ 0 h 37"/>
                <a:gd name="T62" fmla="*/ 9 w 312"/>
                <a:gd name="T63" fmla="*/ 0 h 37"/>
                <a:gd name="T64" fmla="*/ 9 w 312"/>
                <a:gd name="T65" fmla="*/ 0 h 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2"/>
                <a:gd name="T100" fmla="*/ 0 h 37"/>
                <a:gd name="T101" fmla="*/ 312 w 312"/>
                <a:gd name="T102" fmla="*/ 37 h 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2" h="37">
                  <a:moveTo>
                    <a:pt x="9" y="0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3" y="8"/>
                  </a:lnTo>
                  <a:lnTo>
                    <a:pt x="9" y="11"/>
                  </a:lnTo>
                  <a:lnTo>
                    <a:pt x="46" y="18"/>
                  </a:lnTo>
                  <a:lnTo>
                    <a:pt x="113" y="31"/>
                  </a:lnTo>
                  <a:lnTo>
                    <a:pt x="159" y="37"/>
                  </a:lnTo>
                  <a:lnTo>
                    <a:pt x="202" y="37"/>
                  </a:lnTo>
                  <a:lnTo>
                    <a:pt x="266" y="37"/>
                  </a:lnTo>
                  <a:lnTo>
                    <a:pt x="290" y="37"/>
                  </a:lnTo>
                  <a:lnTo>
                    <a:pt x="305" y="34"/>
                  </a:lnTo>
                  <a:lnTo>
                    <a:pt x="308" y="34"/>
                  </a:lnTo>
                  <a:lnTo>
                    <a:pt x="312" y="31"/>
                  </a:lnTo>
                  <a:lnTo>
                    <a:pt x="305" y="26"/>
                  </a:lnTo>
                  <a:lnTo>
                    <a:pt x="263" y="29"/>
                  </a:lnTo>
                  <a:lnTo>
                    <a:pt x="211" y="29"/>
                  </a:lnTo>
                  <a:lnTo>
                    <a:pt x="159" y="26"/>
                  </a:lnTo>
                  <a:lnTo>
                    <a:pt x="137" y="24"/>
                  </a:lnTo>
                  <a:lnTo>
                    <a:pt x="116" y="21"/>
                  </a:lnTo>
                  <a:lnTo>
                    <a:pt x="49" y="6"/>
                  </a:lnTo>
                  <a:lnTo>
                    <a:pt x="12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2" name="Freeform 103"/>
            <p:cNvSpPr>
              <a:spLocks/>
            </p:cNvSpPr>
            <p:nvPr/>
          </p:nvSpPr>
          <p:spPr bwMode="auto">
            <a:xfrm>
              <a:off x="4290" y="3280"/>
              <a:ext cx="211" cy="47"/>
            </a:xfrm>
            <a:custGeom>
              <a:avLst/>
              <a:gdLst>
                <a:gd name="T0" fmla="*/ 177 w 211"/>
                <a:gd name="T1" fmla="*/ 16 h 47"/>
                <a:gd name="T2" fmla="*/ 177 w 211"/>
                <a:gd name="T3" fmla="*/ 16 h 47"/>
                <a:gd name="T4" fmla="*/ 190 w 211"/>
                <a:gd name="T5" fmla="*/ 21 h 47"/>
                <a:gd name="T6" fmla="*/ 205 w 211"/>
                <a:gd name="T7" fmla="*/ 21 h 47"/>
                <a:gd name="T8" fmla="*/ 205 w 211"/>
                <a:gd name="T9" fmla="*/ 21 h 47"/>
                <a:gd name="T10" fmla="*/ 211 w 211"/>
                <a:gd name="T11" fmla="*/ 32 h 47"/>
                <a:gd name="T12" fmla="*/ 211 w 211"/>
                <a:gd name="T13" fmla="*/ 37 h 47"/>
                <a:gd name="T14" fmla="*/ 208 w 211"/>
                <a:gd name="T15" fmla="*/ 42 h 47"/>
                <a:gd name="T16" fmla="*/ 202 w 211"/>
                <a:gd name="T17" fmla="*/ 44 h 47"/>
                <a:gd name="T18" fmla="*/ 193 w 211"/>
                <a:gd name="T19" fmla="*/ 47 h 47"/>
                <a:gd name="T20" fmla="*/ 180 w 211"/>
                <a:gd name="T21" fmla="*/ 47 h 47"/>
                <a:gd name="T22" fmla="*/ 153 w 211"/>
                <a:gd name="T23" fmla="*/ 42 h 47"/>
                <a:gd name="T24" fmla="*/ 95 w 211"/>
                <a:gd name="T25" fmla="*/ 32 h 47"/>
                <a:gd name="T26" fmla="*/ 64 w 211"/>
                <a:gd name="T27" fmla="*/ 21 h 47"/>
                <a:gd name="T28" fmla="*/ 64 w 211"/>
                <a:gd name="T29" fmla="*/ 21 h 47"/>
                <a:gd name="T30" fmla="*/ 0 w 211"/>
                <a:gd name="T31" fmla="*/ 3 h 47"/>
                <a:gd name="T32" fmla="*/ 0 w 211"/>
                <a:gd name="T33" fmla="*/ 3 h 47"/>
                <a:gd name="T34" fmla="*/ 3 w 211"/>
                <a:gd name="T35" fmla="*/ 0 h 47"/>
                <a:gd name="T36" fmla="*/ 3 w 211"/>
                <a:gd name="T37" fmla="*/ 0 h 47"/>
                <a:gd name="T38" fmla="*/ 34 w 211"/>
                <a:gd name="T39" fmla="*/ 8 h 47"/>
                <a:gd name="T40" fmla="*/ 67 w 211"/>
                <a:gd name="T41" fmla="*/ 16 h 47"/>
                <a:gd name="T42" fmla="*/ 110 w 211"/>
                <a:gd name="T43" fmla="*/ 26 h 47"/>
                <a:gd name="T44" fmla="*/ 110 w 211"/>
                <a:gd name="T45" fmla="*/ 26 h 47"/>
                <a:gd name="T46" fmla="*/ 132 w 211"/>
                <a:gd name="T47" fmla="*/ 29 h 47"/>
                <a:gd name="T48" fmla="*/ 150 w 211"/>
                <a:gd name="T49" fmla="*/ 29 h 47"/>
                <a:gd name="T50" fmla="*/ 162 w 211"/>
                <a:gd name="T51" fmla="*/ 29 h 47"/>
                <a:gd name="T52" fmla="*/ 171 w 211"/>
                <a:gd name="T53" fmla="*/ 26 h 47"/>
                <a:gd name="T54" fmla="*/ 174 w 211"/>
                <a:gd name="T55" fmla="*/ 24 h 47"/>
                <a:gd name="T56" fmla="*/ 177 w 211"/>
                <a:gd name="T57" fmla="*/ 19 h 47"/>
                <a:gd name="T58" fmla="*/ 177 w 211"/>
                <a:gd name="T59" fmla="*/ 16 h 47"/>
                <a:gd name="T60" fmla="*/ 177 w 211"/>
                <a:gd name="T61" fmla="*/ 16 h 4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11"/>
                <a:gd name="T94" fmla="*/ 0 h 47"/>
                <a:gd name="T95" fmla="*/ 211 w 211"/>
                <a:gd name="T96" fmla="*/ 47 h 4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11" h="47">
                  <a:moveTo>
                    <a:pt x="177" y="16"/>
                  </a:moveTo>
                  <a:lnTo>
                    <a:pt x="177" y="16"/>
                  </a:lnTo>
                  <a:lnTo>
                    <a:pt x="190" y="21"/>
                  </a:lnTo>
                  <a:lnTo>
                    <a:pt x="205" y="21"/>
                  </a:lnTo>
                  <a:lnTo>
                    <a:pt x="211" y="32"/>
                  </a:lnTo>
                  <a:lnTo>
                    <a:pt x="211" y="37"/>
                  </a:lnTo>
                  <a:lnTo>
                    <a:pt x="208" y="42"/>
                  </a:lnTo>
                  <a:lnTo>
                    <a:pt x="202" y="44"/>
                  </a:lnTo>
                  <a:lnTo>
                    <a:pt x="193" y="47"/>
                  </a:lnTo>
                  <a:lnTo>
                    <a:pt x="180" y="47"/>
                  </a:lnTo>
                  <a:lnTo>
                    <a:pt x="153" y="42"/>
                  </a:lnTo>
                  <a:lnTo>
                    <a:pt x="95" y="32"/>
                  </a:lnTo>
                  <a:lnTo>
                    <a:pt x="64" y="21"/>
                  </a:lnTo>
                  <a:lnTo>
                    <a:pt x="0" y="3"/>
                  </a:lnTo>
                  <a:lnTo>
                    <a:pt x="3" y="0"/>
                  </a:lnTo>
                  <a:lnTo>
                    <a:pt x="34" y="8"/>
                  </a:lnTo>
                  <a:lnTo>
                    <a:pt x="67" y="16"/>
                  </a:lnTo>
                  <a:lnTo>
                    <a:pt x="110" y="26"/>
                  </a:lnTo>
                  <a:lnTo>
                    <a:pt x="132" y="29"/>
                  </a:lnTo>
                  <a:lnTo>
                    <a:pt x="150" y="29"/>
                  </a:lnTo>
                  <a:lnTo>
                    <a:pt x="162" y="29"/>
                  </a:lnTo>
                  <a:lnTo>
                    <a:pt x="171" y="26"/>
                  </a:lnTo>
                  <a:lnTo>
                    <a:pt x="174" y="24"/>
                  </a:lnTo>
                  <a:lnTo>
                    <a:pt x="177" y="19"/>
                  </a:lnTo>
                  <a:lnTo>
                    <a:pt x="177" y="16"/>
                  </a:lnTo>
                  <a:close/>
                </a:path>
              </a:pathLst>
            </a:custGeom>
            <a:solidFill>
              <a:srgbClr val="BD27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3" name="Freeform 104"/>
            <p:cNvSpPr>
              <a:spLocks/>
            </p:cNvSpPr>
            <p:nvPr/>
          </p:nvSpPr>
          <p:spPr bwMode="auto">
            <a:xfrm>
              <a:off x="4516" y="3304"/>
              <a:ext cx="67" cy="44"/>
            </a:xfrm>
            <a:custGeom>
              <a:avLst/>
              <a:gdLst>
                <a:gd name="T0" fmla="*/ 16 w 67"/>
                <a:gd name="T1" fmla="*/ 0 h 44"/>
                <a:gd name="T2" fmla="*/ 16 w 67"/>
                <a:gd name="T3" fmla="*/ 0 h 44"/>
                <a:gd name="T4" fmla="*/ 34 w 67"/>
                <a:gd name="T5" fmla="*/ 2 h 44"/>
                <a:gd name="T6" fmla="*/ 49 w 67"/>
                <a:gd name="T7" fmla="*/ 8 h 44"/>
                <a:gd name="T8" fmla="*/ 55 w 67"/>
                <a:gd name="T9" fmla="*/ 13 h 44"/>
                <a:gd name="T10" fmla="*/ 61 w 67"/>
                <a:gd name="T11" fmla="*/ 20 h 44"/>
                <a:gd name="T12" fmla="*/ 64 w 67"/>
                <a:gd name="T13" fmla="*/ 28 h 44"/>
                <a:gd name="T14" fmla="*/ 67 w 67"/>
                <a:gd name="T15" fmla="*/ 39 h 44"/>
                <a:gd name="T16" fmla="*/ 67 w 67"/>
                <a:gd name="T17" fmla="*/ 39 h 44"/>
                <a:gd name="T18" fmla="*/ 58 w 67"/>
                <a:gd name="T19" fmla="*/ 41 h 44"/>
                <a:gd name="T20" fmla="*/ 49 w 67"/>
                <a:gd name="T21" fmla="*/ 44 h 44"/>
                <a:gd name="T22" fmla="*/ 37 w 67"/>
                <a:gd name="T23" fmla="*/ 41 h 44"/>
                <a:gd name="T24" fmla="*/ 22 w 67"/>
                <a:gd name="T25" fmla="*/ 39 h 44"/>
                <a:gd name="T26" fmla="*/ 22 w 67"/>
                <a:gd name="T27" fmla="*/ 39 h 44"/>
                <a:gd name="T28" fmla="*/ 9 w 67"/>
                <a:gd name="T29" fmla="*/ 31 h 44"/>
                <a:gd name="T30" fmla="*/ 3 w 67"/>
                <a:gd name="T31" fmla="*/ 23 h 44"/>
                <a:gd name="T32" fmla="*/ 0 w 67"/>
                <a:gd name="T33" fmla="*/ 18 h 44"/>
                <a:gd name="T34" fmla="*/ 0 w 67"/>
                <a:gd name="T35" fmla="*/ 13 h 44"/>
                <a:gd name="T36" fmla="*/ 9 w 67"/>
                <a:gd name="T37" fmla="*/ 2 h 44"/>
                <a:gd name="T38" fmla="*/ 16 w 67"/>
                <a:gd name="T39" fmla="*/ 0 h 44"/>
                <a:gd name="T40" fmla="*/ 16 w 67"/>
                <a:gd name="T41" fmla="*/ 0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44"/>
                <a:gd name="T65" fmla="*/ 67 w 67"/>
                <a:gd name="T66" fmla="*/ 44 h 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44">
                  <a:moveTo>
                    <a:pt x="16" y="0"/>
                  </a:moveTo>
                  <a:lnTo>
                    <a:pt x="16" y="0"/>
                  </a:lnTo>
                  <a:lnTo>
                    <a:pt x="34" y="2"/>
                  </a:lnTo>
                  <a:lnTo>
                    <a:pt x="49" y="8"/>
                  </a:lnTo>
                  <a:lnTo>
                    <a:pt x="55" y="13"/>
                  </a:lnTo>
                  <a:lnTo>
                    <a:pt x="61" y="20"/>
                  </a:lnTo>
                  <a:lnTo>
                    <a:pt x="64" y="28"/>
                  </a:lnTo>
                  <a:lnTo>
                    <a:pt x="67" y="39"/>
                  </a:lnTo>
                  <a:lnTo>
                    <a:pt x="58" y="41"/>
                  </a:lnTo>
                  <a:lnTo>
                    <a:pt x="49" y="44"/>
                  </a:lnTo>
                  <a:lnTo>
                    <a:pt x="37" y="41"/>
                  </a:lnTo>
                  <a:lnTo>
                    <a:pt x="22" y="39"/>
                  </a:lnTo>
                  <a:lnTo>
                    <a:pt x="9" y="31"/>
                  </a:lnTo>
                  <a:lnTo>
                    <a:pt x="3" y="23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9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F78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4" name="Freeform 105"/>
            <p:cNvSpPr>
              <a:spLocks/>
            </p:cNvSpPr>
            <p:nvPr/>
          </p:nvSpPr>
          <p:spPr bwMode="auto">
            <a:xfrm>
              <a:off x="4275" y="3293"/>
              <a:ext cx="156" cy="68"/>
            </a:xfrm>
            <a:custGeom>
              <a:avLst/>
              <a:gdLst>
                <a:gd name="T0" fmla="*/ 3 w 156"/>
                <a:gd name="T1" fmla="*/ 19 h 68"/>
                <a:gd name="T2" fmla="*/ 3 w 156"/>
                <a:gd name="T3" fmla="*/ 19 h 68"/>
                <a:gd name="T4" fmla="*/ 3 w 156"/>
                <a:gd name="T5" fmla="*/ 13 h 68"/>
                <a:gd name="T6" fmla="*/ 6 w 156"/>
                <a:gd name="T7" fmla="*/ 6 h 68"/>
                <a:gd name="T8" fmla="*/ 15 w 156"/>
                <a:gd name="T9" fmla="*/ 0 h 68"/>
                <a:gd name="T10" fmla="*/ 18 w 156"/>
                <a:gd name="T11" fmla="*/ 0 h 68"/>
                <a:gd name="T12" fmla="*/ 24 w 156"/>
                <a:gd name="T13" fmla="*/ 3 h 68"/>
                <a:gd name="T14" fmla="*/ 24 w 156"/>
                <a:gd name="T15" fmla="*/ 3 h 68"/>
                <a:gd name="T16" fmla="*/ 43 w 156"/>
                <a:gd name="T17" fmla="*/ 13 h 68"/>
                <a:gd name="T18" fmla="*/ 70 w 156"/>
                <a:gd name="T19" fmla="*/ 26 h 68"/>
                <a:gd name="T20" fmla="*/ 131 w 156"/>
                <a:gd name="T21" fmla="*/ 50 h 68"/>
                <a:gd name="T22" fmla="*/ 131 w 156"/>
                <a:gd name="T23" fmla="*/ 50 h 68"/>
                <a:gd name="T24" fmla="*/ 150 w 156"/>
                <a:gd name="T25" fmla="*/ 57 h 68"/>
                <a:gd name="T26" fmla="*/ 156 w 156"/>
                <a:gd name="T27" fmla="*/ 63 h 68"/>
                <a:gd name="T28" fmla="*/ 156 w 156"/>
                <a:gd name="T29" fmla="*/ 65 h 68"/>
                <a:gd name="T30" fmla="*/ 153 w 156"/>
                <a:gd name="T31" fmla="*/ 68 h 68"/>
                <a:gd name="T32" fmla="*/ 147 w 156"/>
                <a:gd name="T33" fmla="*/ 68 h 68"/>
                <a:gd name="T34" fmla="*/ 122 w 156"/>
                <a:gd name="T35" fmla="*/ 65 h 68"/>
                <a:gd name="T36" fmla="*/ 122 w 156"/>
                <a:gd name="T37" fmla="*/ 65 h 68"/>
                <a:gd name="T38" fmla="*/ 85 w 156"/>
                <a:gd name="T39" fmla="*/ 60 h 68"/>
                <a:gd name="T40" fmla="*/ 46 w 156"/>
                <a:gd name="T41" fmla="*/ 55 h 68"/>
                <a:gd name="T42" fmla="*/ 27 w 156"/>
                <a:gd name="T43" fmla="*/ 50 h 68"/>
                <a:gd name="T44" fmla="*/ 12 w 156"/>
                <a:gd name="T45" fmla="*/ 44 h 68"/>
                <a:gd name="T46" fmla="*/ 3 w 156"/>
                <a:gd name="T47" fmla="*/ 39 h 68"/>
                <a:gd name="T48" fmla="*/ 0 w 156"/>
                <a:gd name="T49" fmla="*/ 34 h 68"/>
                <a:gd name="T50" fmla="*/ 0 w 156"/>
                <a:gd name="T51" fmla="*/ 34 h 68"/>
                <a:gd name="T52" fmla="*/ 3 w 156"/>
                <a:gd name="T53" fmla="*/ 19 h 68"/>
                <a:gd name="T54" fmla="*/ 3 w 156"/>
                <a:gd name="T55" fmla="*/ 19 h 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6"/>
                <a:gd name="T85" fmla="*/ 0 h 68"/>
                <a:gd name="T86" fmla="*/ 156 w 156"/>
                <a:gd name="T87" fmla="*/ 68 h 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6" h="68">
                  <a:moveTo>
                    <a:pt x="3" y="19"/>
                  </a:moveTo>
                  <a:lnTo>
                    <a:pt x="3" y="19"/>
                  </a:lnTo>
                  <a:lnTo>
                    <a:pt x="3" y="13"/>
                  </a:lnTo>
                  <a:lnTo>
                    <a:pt x="6" y="6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43" y="13"/>
                  </a:lnTo>
                  <a:lnTo>
                    <a:pt x="70" y="26"/>
                  </a:lnTo>
                  <a:lnTo>
                    <a:pt x="131" y="50"/>
                  </a:lnTo>
                  <a:lnTo>
                    <a:pt x="150" y="57"/>
                  </a:lnTo>
                  <a:lnTo>
                    <a:pt x="156" y="63"/>
                  </a:lnTo>
                  <a:lnTo>
                    <a:pt x="156" y="65"/>
                  </a:lnTo>
                  <a:lnTo>
                    <a:pt x="153" y="68"/>
                  </a:lnTo>
                  <a:lnTo>
                    <a:pt x="147" y="68"/>
                  </a:lnTo>
                  <a:lnTo>
                    <a:pt x="122" y="65"/>
                  </a:lnTo>
                  <a:lnTo>
                    <a:pt x="85" y="60"/>
                  </a:lnTo>
                  <a:lnTo>
                    <a:pt x="46" y="55"/>
                  </a:lnTo>
                  <a:lnTo>
                    <a:pt x="27" y="50"/>
                  </a:lnTo>
                  <a:lnTo>
                    <a:pt x="12" y="44"/>
                  </a:lnTo>
                  <a:lnTo>
                    <a:pt x="3" y="39"/>
                  </a:lnTo>
                  <a:lnTo>
                    <a:pt x="0" y="34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EF78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5" name="Freeform 106"/>
            <p:cNvSpPr>
              <a:spLocks/>
            </p:cNvSpPr>
            <p:nvPr/>
          </p:nvSpPr>
          <p:spPr bwMode="auto">
            <a:xfrm>
              <a:off x="4748" y="2563"/>
              <a:ext cx="187" cy="754"/>
            </a:xfrm>
            <a:custGeom>
              <a:avLst/>
              <a:gdLst>
                <a:gd name="T0" fmla="*/ 0 w 187"/>
                <a:gd name="T1" fmla="*/ 18 h 754"/>
                <a:gd name="T2" fmla="*/ 13 w 187"/>
                <a:gd name="T3" fmla="*/ 99 h 754"/>
                <a:gd name="T4" fmla="*/ 10 w 187"/>
                <a:gd name="T5" fmla="*/ 127 h 754"/>
                <a:gd name="T6" fmla="*/ 3 w 187"/>
                <a:gd name="T7" fmla="*/ 150 h 754"/>
                <a:gd name="T8" fmla="*/ 3 w 187"/>
                <a:gd name="T9" fmla="*/ 200 h 754"/>
                <a:gd name="T10" fmla="*/ 10 w 187"/>
                <a:gd name="T11" fmla="*/ 220 h 754"/>
                <a:gd name="T12" fmla="*/ 28 w 187"/>
                <a:gd name="T13" fmla="*/ 267 h 754"/>
                <a:gd name="T14" fmla="*/ 31 w 187"/>
                <a:gd name="T15" fmla="*/ 306 h 754"/>
                <a:gd name="T16" fmla="*/ 28 w 187"/>
                <a:gd name="T17" fmla="*/ 319 h 754"/>
                <a:gd name="T18" fmla="*/ 19 w 187"/>
                <a:gd name="T19" fmla="*/ 357 h 754"/>
                <a:gd name="T20" fmla="*/ 16 w 187"/>
                <a:gd name="T21" fmla="*/ 404 h 754"/>
                <a:gd name="T22" fmla="*/ 31 w 187"/>
                <a:gd name="T23" fmla="*/ 505 h 754"/>
                <a:gd name="T24" fmla="*/ 43 w 187"/>
                <a:gd name="T25" fmla="*/ 598 h 754"/>
                <a:gd name="T26" fmla="*/ 43 w 187"/>
                <a:gd name="T27" fmla="*/ 637 h 754"/>
                <a:gd name="T28" fmla="*/ 34 w 187"/>
                <a:gd name="T29" fmla="*/ 663 h 754"/>
                <a:gd name="T30" fmla="*/ 25 w 187"/>
                <a:gd name="T31" fmla="*/ 686 h 754"/>
                <a:gd name="T32" fmla="*/ 19 w 187"/>
                <a:gd name="T33" fmla="*/ 715 h 754"/>
                <a:gd name="T34" fmla="*/ 25 w 187"/>
                <a:gd name="T35" fmla="*/ 728 h 754"/>
                <a:gd name="T36" fmla="*/ 46 w 187"/>
                <a:gd name="T37" fmla="*/ 746 h 754"/>
                <a:gd name="T38" fmla="*/ 58 w 187"/>
                <a:gd name="T39" fmla="*/ 749 h 754"/>
                <a:gd name="T40" fmla="*/ 83 w 187"/>
                <a:gd name="T41" fmla="*/ 754 h 754"/>
                <a:gd name="T42" fmla="*/ 123 w 187"/>
                <a:gd name="T43" fmla="*/ 743 h 754"/>
                <a:gd name="T44" fmla="*/ 126 w 187"/>
                <a:gd name="T45" fmla="*/ 738 h 754"/>
                <a:gd name="T46" fmla="*/ 129 w 187"/>
                <a:gd name="T47" fmla="*/ 738 h 754"/>
                <a:gd name="T48" fmla="*/ 123 w 187"/>
                <a:gd name="T49" fmla="*/ 720 h 754"/>
                <a:gd name="T50" fmla="*/ 123 w 187"/>
                <a:gd name="T51" fmla="*/ 686 h 754"/>
                <a:gd name="T52" fmla="*/ 129 w 187"/>
                <a:gd name="T53" fmla="*/ 648 h 754"/>
                <a:gd name="T54" fmla="*/ 156 w 187"/>
                <a:gd name="T55" fmla="*/ 521 h 754"/>
                <a:gd name="T56" fmla="*/ 174 w 187"/>
                <a:gd name="T57" fmla="*/ 435 h 754"/>
                <a:gd name="T58" fmla="*/ 178 w 187"/>
                <a:gd name="T59" fmla="*/ 355 h 754"/>
                <a:gd name="T60" fmla="*/ 174 w 187"/>
                <a:gd name="T61" fmla="*/ 337 h 754"/>
                <a:gd name="T62" fmla="*/ 159 w 187"/>
                <a:gd name="T63" fmla="*/ 280 h 754"/>
                <a:gd name="T64" fmla="*/ 156 w 187"/>
                <a:gd name="T65" fmla="*/ 249 h 754"/>
                <a:gd name="T66" fmla="*/ 159 w 187"/>
                <a:gd name="T67" fmla="*/ 156 h 754"/>
                <a:gd name="T68" fmla="*/ 156 w 187"/>
                <a:gd name="T69" fmla="*/ 119 h 754"/>
                <a:gd name="T70" fmla="*/ 159 w 187"/>
                <a:gd name="T71" fmla="*/ 101 h 754"/>
                <a:gd name="T72" fmla="*/ 181 w 187"/>
                <a:gd name="T73" fmla="*/ 23 h 754"/>
                <a:gd name="T74" fmla="*/ 187 w 187"/>
                <a:gd name="T75" fmla="*/ 0 h 754"/>
                <a:gd name="T76" fmla="*/ 0 w 187"/>
                <a:gd name="T77" fmla="*/ 18 h 7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7"/>
                <a:gd name="T118" fmla="*/ 0 h 754"/>
                <a:gd name="T119" fmla="*/ 187 w 187"/>
                <a:gd name="T120" fmla="*/ 754 h 7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7" h="754">
                  <a:moveTo>
                    <a:pt x="0" y="18"/>
                  </a:moveTo>
                  <a:lnTo>
                    <a:pt x="0" y="18"/>
                  </a:lnTo>
                  <a:lnTo>
                    <a:pt x="10" y="62"/>
                  </a:lnTo>
                  <a:lnTo>
                    <a:pt x="13" y="99"/>
                  </a:lnTo>
                  <a:lnTo>
                    <a:pt x="13" y="114"/>
                  </a:lnTo>
                  <a:lnTo>
                    <a:pt x="10" y="127"/>
                  </a:lnTo>
                  <a:lnTo>
                    <a:pt x="3" y="150"/>
                  </a:lnTo>
                  <a:lnTo>
                    <a:pt x="0" y="176"/>
                  </a:lnTo>
                  <a:lnTo>
                    <a:pt x="3" y="200"/>
                  </a:lnTo>
                  <a:lnTo>
                    <a:pt x="10" y="220"/>
                  </a:lnTo>
                  <a:lnTo>
                    <a:pt x="19" y="241"/>
                  </a:lnTo>
                  <a:lnTo>
                    <a:pt x="28" y="267"/>
                  </a:lnTo>
                  <a:lnTo>
                    <a:pt x="31" y="293"/>
                  </a:lnTo>
                  <a:lnTo>
                    <a:pt x="31" y="306"/>
                  </a:lnTo>
                  <a:lnTo>
                    <a:pt x="28" y="319"/>
                  </a:lnTo>
                  <a:lnTo>
                    <a:pt x="22" y="337"/>
                  </a:lnTo>
                  <a:lnTo>
                    <a:pt x="19" y="357"/>
                  </a:lnTo>
                  <a:lnTo>
                    <a:pt x="16" y="381"/>
                  </a:lnTo>
                  <a:lnTo>
                    <a:pt x="16" y="404"/>
                  </a:lnTo>
                  <a:lnTo>
                    <a:pt x="22" y="453"/>
                  </a:lnTo>
                  <a:lnTo>
                    <a:pt x="31" y="505"/>
                  </a:lnTo>
                  <a:lnTo>
                    <a:pt x="40" y="554"/>
                  </a:lnTo>
                  <a:lnTo>
                    <a:pt x="43" y="598"/>
                  </a:lnTo>
                  <a:lnTo>
                    <a:pt x="46" y="619"/>
                  </a:lnTo>
                  <a:lnTo>
                    <a:pt x="43" y="637"/>
                  </a:lnTo>
                  <a:lnTo>
                    <a:pt x="40" y="653"/>
                  </a:lnTo>
                  <a:lnTo>
                    <a:pt x="34" y="663"/>
                  </a:lnTo>
                  <a:lnTo>
                    <a:pt x="25" y="686"/>
                  </a:lnTo>
                  <a:lnTo>
                    <a:pt x="19" y="715"/>
                  </a:lnTo>
                  <a:lnTo>
                    <a:pt x="19" y="717"/>
                  </a:lnTo>
                  <a:lnTo>
                    <a:pt x="25" y="728"/>
                  </a:lnTo>
                  <a:lnTo>
                    <a:pt x="37" y="741"/>
                  </a:lnTo>
                  <a:lnTo>
                    <a:pt x="46" y="746"/>
                  </a:lnTo>
                  <a:lnTo>
                    <a:pt x="58" y="749"/>
                  </a:lnTo>
                  <a:lnTo>
                    <a:pt x="71" y="751"/>
                  </a:lnTo>
                  <a:lnTo>
                    <a:pt x="83" y="754"/>
                  </a:lnTo>
                  <a:lnTo>
                    <a:pt x="104" y="749"/>
                  </a:lnTo>
                  <a:lnTo>
                    <a:pt x="123" y="743"/>
                  </a:lnTo>
                  <a:lnTo>
                    <a:pt x="126" y="738"/>
                  </a:lnTo>
                  <a:lnTo>
                    <a:pt x="126" y="736"/>
                  </a:lnTo>
                  <a:lnTo>
                    <a:pt x="129" y="738"/>
                  </a:lnTo>
                  <a:lnTo>
                    <a:pt x="123" y="720"/>
                  </a:lnTo>
                  <a:lnTo>
                    <a:pt x="123" y="704"/>
                  </a:lnTo>
                  <a:lnTo>
                    <a:pt x="123" y="686"/>
                  </a:lnTo>
                  <a:lnTo>
                    <a:pt x="129" y="648"/>
                  </a:lnTo>
                  <a:lnTo>
                    <a:pt x="135" y="606"/>
                  </a:lnTo>
                  <a:lnTo>
                    <a:pt x="156" y="521"/>
                  </a:lnTo>
                  <a:lnTo>
                    <a:pt x="168" y="479"/>
                  </a:lnTo>
                  <a:lnTo>
                    <a:pt x="174" y="435"/>
                  </a:lnTo>
                  <a:lnTo>
                    <a:pt x="181" y="396"/>
                  </a:lnTo>
                  <a:lnTo>
                    <a:pt x="178" y="355"/>
                  </a:lnTo>
                  <a:lnTo>
                    <a:pt x="174" y="337"/>
                  </a:lnTo>
                  <a:lnTo>
                    <a:pt x="168" y="311"/>
                  </a:lnTo>
                  <a:lnTo>
                    <a:pt x="159" y="280"/>
                  </a:lnTo>
                  <a:lnTo>
                    <a:pt x="156" y="249"/>
                  </a:lnTo>
                  <a:lnTo>
                    <a:pt x="159" y="156"/>
                  </a:lnTo>
                  <a:lnTo>
                    <a:pt x="156" y="132"/>
                  </a:lnTo>
                  <a:lnTo>
                    <a:pt x="156" y="119"/>
                  </a:lnTo>
                  <a:lnTo>
                    <a:pt x="159" y="101"/>
                  </a:lnTo>
                  <a:lnTo>
                    <a:pt x="174" y="52"/>
                  </a:lnTo>
                  <a:lnTo>
                    <a:pt x="181" y="23"/>
                  </a:lnTo>
                  <a:lnTo>
                    <a:pt x="187" y="0"/>
                  </a:lnTo>
                  <a:lnTo>
                    <a:pt x="113" y="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86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6" name="Freeform 107"/>
            <p:cNvSpPr>
              <a:spLocks/>
            </p:cNvSpPr>
            <p:nvPr/>
          </p:nvSpPr>
          <p:spPr bwMode="auto">
            <a:xfrm>
              <a:off x="4455" y="2131"/>
              <a:ext cx="489" cy="466"/>
            </a:xfrm>
            <a:custGeom>
              <a:avLst/>
              <a:gdLst>
                <a:gd name="T0" fmla="*/ 474 w 489"/>
                <a:gd name="T1" fmla="*/ 184 h 466"/>
                <a:gd name="T2" fmla="*/ 489 w 489"/>
                <a:gd name="T3" fmla="*/ 430 h 466"/>
                <a:gd name="T4" fmla="*/ 428 w 489"/>
                <a:gd name="T5" fmla="*/ 437 h 466"/>
                <a:gd name="T6" fmla="*/ 290 w 489"/>
                <a:gd name="T7" fmla="*/ 453 h 466"/>
                <a:gd name="T8" fmla="*/ 232 w 489"/>
                <a:gd name="T9" fmla="*/ 458 h 466"/>
                <a:gd name="T10" fmla="*/ 171 w 489"/>
                <a:gd name="T11" fmla="*/ 466 h 466"/>
                <a:gd name="T12" fmla="*/ 122 w 489"/>
                <a:gd name="T13" fmla="*/ 461 h 466"/>
                <a:gd name="T14" fmla="*/ 28 w 489"/>
                <a:gd name="T15" fmla="*/ 445 h 466"/>
                <a:gd name="T16" fmla="*/ 0 w 489"/>
                <a:gd name="T17" fmla="*/ 435 h 466"/>
                <a:gd name="T18" fmla="*/ 25 w 489"/>
                <a:gd name="T19" fmla="*/ 326 h 466"/>
                <a:gd name="T20" fmla="*/ 28 w 489"/>
                <a:gd name="T21" fmla="*/ 300 h 466"/>
                <a:gd name="T22" fmla="*/ 31 w 489"/>
                <a:gd name="T23" fmla="*/ 235 h 466"/>
                <a:gd name="T24" fmla="*/ 31 w 489"/>
                <a:gd name="T25" fmla="*/ 228 h 466"/>
                <a:gd name="T26" fmla="*/ 37 w 489"/>
                <a:gd name="T27" fmla="*/ 222 h 466"/>
                <a:gd name="T28" fmla="*/ 37 w 489"/>
                <a:gd name="T29" fmla="*/ 220 h 466"/>
                <a:gd name="T30" fmla="*/ 34 w 489"/>
                <a:gd name="T31" fmla="*/ 217 h 466"/>
                <a:gd name="T32" fmla="*/ 34 w 489"/>
                <a:gd name="T33" fmla="*/ 212 h 466"/>
                <a:gd name="T34" fmla="*/ 34 w 489"/>
                <a:gd name="T35" fmla="*/ 204 h 466"/>
                <a:gd name="T36" fmla="*/ 34 w 489"/>
                <a:gd name="T37" fmla="*/ 194 h 466"/>
                <a:gd name="T38" fmla="*/ 34 w 489"/>
                <a:gd name="T39" fmla="*/ 194 h 466"/>
                <a:gd name="T40" fmla="*/ 28 w 489"/>
                <a:gd name="T41" fmla="*/ 186 h 466"/>
                <a:gd name="T42" fmla="*/ 28 w 489"/>
                <a:gd name="T43" fmla="*/ 178 h 466"/>
                <a:gd name="T44" fmla="*/ 31 w 489"/>
                <a:gd name="T45" fmla="*/ 176 h 466"/>
                <a:gd name="T46" fmla="*/ 37 w 489"/>
                <a:gd name="T47" fmla="*/ 168 h 466"/>
                <a:gd name="T48" fmla="*/ 43 w 489"/>
                <a:gd name="T49" fmla="*/ 132 h 466"/>
                <a:gd name="T50" fmla="*/ 49 w 489"/>
                <a:gd name="T51" fmla="*/ 116 h 466"/>
                <a:gd name="T52" fmla="*/ 52 w 489"/>
                <a:gd name="T53" fmla="*/ 90 h 466"/>
                <a:gd name="T54" fmla="*/ 46 w 489"/>
                <a:gd name="T55" fmla="*/ 49 h 466"/>
                <a:gd name="T56" fmla="*/ 46 w 489"/>
                <a:gd name="T57" fmla="*/ 44 h 466"/>
                <a:gd name="T58" fmla="*/ 92 w 489"/>
                <a:gd name="T59" fmla="*/ 49 h 466"/>
                <a:gd name="T60" fmla="*/ 168 w 489"/>
                <a:gd name="T61" fmla="*/ 46 h 466"/>
                <a:gd name="T62" fmla="*/ 251 w 489"/>
                <a:gd name="T63" fmla="*/ 39 h 466"/>
                <a:gd name="T64" fmla="*/ 382 w 489"/>
                <a:gd name="T65" fmla="*/ 15 h 466"/>
                <a:gd name="T66" fmla="*/ 428 w 489"/>
                <a:gd name="T67" fmla="*/ 0 h 4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9"/>
                <a:gd name="T103" fmla="*/ 0 h 466"/>
                <a:gd name="T104" fmla="*/ 489 w 489"/>
                <a:gd name="T105" fmla="*/ 466 h 4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9" h="466">
                  <a:moveTo>
                    <a:pt x="428" y="0"/>
                  </a:moveTo>
                  <a:lnTo>
                    <a:pt x="474" y="184"/>
                  </a:lnTo>
                  <a:lnTo>
                    <a:pt x="483" y="272"/>
                  </a:lnTo>
                  <a:lnTo>
                    <a:pt x="489" y="430"/>
                  </a:lnTo>
                  <a:lnTo>
                    <a:pt x="428" y="437"/>
                  </a:lnTo>
                  <a:lnTo>
                    <a:pt x="364" y="445"/>
                  </a:lnTo>
                  <a:lnTo>
                    <a:pt x="290" y="453"/>
                  </a:lnTo>
                  <a:lnTo>
                    <a:pt x="232" y="458"/>
                  </a:lnTo>
                  <a:lnTo>
                    <a:pt x="199" y="463"/>
                  </a:lnTo>
                  <a:lnTo>
                    <a:pt x="171" y="466"/>
                  </a:lnTo>
                  <a:lnTo>
                    <a:pt x="122" y="461"/>
                  </a:lnTo>
                  <a:lnTo>
                    <a:pt x="64" y="453"/>
                  </a:lnTo>
                  <a:lnTo>
                    <a:pt x="28" y="445"/>
                  </a:lnTo>
                  <a:lnTo>
                    <a:pt x="6" y="437"/>
                  </a:lnTo>
                  <a:lnTo>
                    <a:pt x="0" y="435"/>
                  </a:lnTo>
                  <a:lnTo>
                    <a:pt x="25" y="326"/>
                  </a:lnTo>
                  <a:lnTo>
                    <a:pt x="28" y="300"/>
                  </a:lnTo>
                  <a:lnTo>
                    <a:pt x="31" y="272"/>
                  </a:lnTo>
                  <a:lnTo>
                    <a:pt x="31" y="235"/>
                  </a:lnTo>
                  <a:lnTo>
                    <a:pt x="31" y="228"/>
                  </a:lnTo>
                  <a:lnTo>
                    <a:pt x="34" y="225"/>
                  </a:lnTo>
                  <a:lnTo>
                    <a:pt x="37" y="222"/>
                  </a:lnTo>
                  <a:lnTo>
                    <a:pt x="37" y="220"/>
                  </a:lnTo>
                  <a:lnTo>
                    <a:pt x="34" y="220"/>
                  </a:lnTo>
                  <a:lnTo>
                    <a:pt x="34" y="217"/>
                  </a:lnTo>
                  <a:lnTo>
                    <a:pt x="34" y="212"/>
                  </a:lnTo>
                  <a:lnTo>
                    <a:pt x="34" y="207"/>
                  </a:lnTo>
                  <a:lnTo>
                    <a:pt x="34" y="204"/>
                  </a:lnTo>
                  <a:lnTo>
                    <a:pt x="31" y="199"/>
                  </a:lnTo>
                  <a:lnTo>
                    <a:pt x="34" y="194"/>
                  </a:lnTo>
                  <a:lnTo>
                    <a:pt x="34" y="191"/>
                  </a:lnTo>
                  <a:lnTo>
                    <a:pt x="28" y="186"/>
                  </a:lnTo>
                  <a:lnTo>
                    <a:pt x="28" y="181"/>
                  </a:lnTo>
                  <a:lnTo>
                    <a:pt x="28" y="178"/>
                  </a:lnTo>
                  <a:lnTo>
                    <a:pt x="31" y="176"/>
                  </a:lnTo>
                  <a:lnTo>
                    <a:pt x="34" y="173"/>
                  </a:lnTo>
                  <a:lnTo>
                    <a:pt x="37" y="168"/>
                  </a:lnTo>
                  <a:lnTo>
                    <a:pt x="43" y="150"/>
                  </a:lnTo>
                  <a:lnTo>
                    <a:pt x="43" y="132"/>
                  </a:lnTo>
                  <a:lnTo>
                    <a:pt x="49" y="116"/>
                  </a:lnTo>
                  <a:lnTo>
                    <a:pt x="52" y="106"/>
                  </a:lnTo>
                  <a:lnTo>
                    <a:pt x="52" y="90"/>
                  </a:lnTo>
                  <a:lnTo>
                    <a:pt x="46" y="49"/>
                  </a:lnTo>
                  <a:lnTo>
                    <a:pt x="46" y="44"/>
                  </a:lnTo>
                  <a:lnTo>
                    <a:pt x="64" y="46"/>
                  </a:lnTo>
                  <a:lnTo>
                    <a:pt x="92" y="49"/>
                  </a:lnTo>
                  <a:lnTo>
                    <a:pt x="128" y="49"/>
                  </a:lnTo>
                  <a:lnTo>
                    <a:pt x="168" y="46"/>
                  </a:lnTo>
                  <a:lnTo>
                    <a:pt x="251" y="39"/>
                  </a:lnTo>
                  <a:lnTo>
                    <a:pt x="324" y="28"/>
                  </a:lnTo>
                  <a:lnTo>
                    <a:pt x="382" y="1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4F60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7" name="Freeform 108"/>
            <p:cNvSpPr>
              <a:spLocks/>
            </p:cNvSpPr>
            <p:nvPr/>
          </p:nvSpPr>
          <p:spPr bwMode="auto">
            <a:xfrm>
              <a:off x="4919" y="2369"/>
              <a:ext cx="483" cy="458"/>
            </a:xfrm>
            <a:custGeom>
              <a:avLst/>
              <a:gdLst>
                <a:gd name="T0" fmla="*/ 22 w 483"/>
                <a:gd name="T1" fmla="*/ 62 h 458"/>
                <a:gd name="T2" fmla="*/ 22 w 483"/>
                <a:gd name="T3" fmla="*/ 62 h 458"/>
                <a:gd name="T4" fmla="*/ 80 w 483"/>
                <a:gd name="T5" fmla="*/ 28 h 458"/>
                <a:gd name="T6" fmla="*/ 107 w 483"/>
                <a:gd name="T7" fmla="*/ 10 h 458"/>
                <a:gd name="T8" fmla="*/ 126 w 483"/>
                <a:gd name="T9" fmla="*/ 0 h 458"/>
                <a:gd name="T10" fmla="*/ 126 w 483"/>
                <a:gd name="T11" fmla="*/ 0 h 458"/>
                <a:gd name="T12" fmla="*/ 156 w 483"/>
                <a:gd name="T13" fmla="*/ 15 h 458"/>
                <a:gd name="T14" fmla="*/ 184 w 483"/>
                <a:gd name="T15" fmla="*/ 31 h 458"/>
                <a:gd name="T16" fmla="*/ 208 w 483"/>
                <a:gd name="T17" fmla="*/ 52 h 458"/>
                <a:gd name="T18" fmla="*/ 226 w 483"/>
                <a:gd name="T19" fmla="*/ 72 h 458"/>
                <a:gd name="T20" fmla="*/ 245 w 483"/>
                <a:gd name="T21" fmla="*/ 98 h 458"/>
                <a:gd name="T22" fmla="*/ 260 w 483"/>
                <a:gd name="T23" fmla="*/ 124 h 458"/>
                <a:gd name="T24" fmla="*/ 275 w 483"/>
                <a:gd name="T25" fmla="*/ 153 h 458"/>
                <a:gd name="T26" fmla="*/ 291 w 483"/>
                <a:gd name="T27" fmla="*/ 184 h 458"/>
                <a:gd name="T28" fmla="*/ 291 w 483"/>
                <a:gd name="T29" fmla="*/ 184 h 458"/>
                <a:gd name="T30" fmla="*/ 303 w 483"/>
                <a:gd name="T31" fmla="*/ 202 h 458"/>
                <a:gd name="T32" fmla="*/ 321 w 483"/>
                <a:gd name="T33" fmla="*/ 220 h 458"/>
                <a:gd name="T34" fmla="*/ 342 w 483"/>
                <a:gd name="T35" fmla="*/ 238 h 458"/>
                <a:gd name="T36" fmla="*/ 370 w 483"/>
                <a:gd name="T37" fmla="*/ 254 h 458"/>
                <a:gd name="T38" fmla="*/ 401 w 483"/>
                <a:gd name="T39" fmla="*/ 264 h 458"/>
                <a:gd name="T40" fmla="*/ 428 w 483"/>
                <a:gd name="T41" fmla="*/ 274 h 458"/>
                <a:gd name="T42" fmla="*/ 455 w 483"/>
                <a:gd name="T43" fmla="*/ 280 h 458"/>
                <a:gd name="T44" fmla="*/ 483 w 483"/>
                <a:gd name="T45" fmla="*/ 280 h 458"/>
                <a:gd name="T46" fmla="*/ 483 w 483"/>
                <a:gd name="T47" fmla="*/ 280 h 458"/>
                <a:gd name="T48" fmla="*/ 449 w 483"/>
                <a:gd name="T49" fmla="*/ 305 h 458"/>
                <a:gd name="T50" fmla="*/ 413 w 483"/>
                <a:gd name="T51" fmla="*/ 329 h 458"/>
                <a:gd name="T52" fmla="*/ 333 w 483"/>
                <a:gd name="T53" fmla="*/ 378 h 458"/>
                <a:gd name="T54" fmla="*/ 251 w 483"/>
                <a:gd name="T55" fmla="*/ 419 h 458"/>
                <a:gd name="T56" fmla="*/ 175 w 483"/>
                <a:gd name="T57" fmla="*/ 458 h 458"/>
                <a:gd name="T58" fmla="*/ 175 w 483"/>
                <a:gd name="T59" fmla="*/ 458 h 458"/>
                <a:gd name="T60" fmla="*/ 129 w 483"/>
                <a:gd name="T61" fmla="*/ 430 h 458"/>
                <a:gd name="T62" fmla="*/ 107 w 483"/>
                <a:gd name="T63" fmla="*/ 412 h 458"/>
                <a:gd name="T64" fmla="*/ 83 w 483"/>
                <a:gd name="T65" fmla="*/ 391 h 458"/>
                <a:gd name="T66" fmla="*/ 65 w 483"/>
                <a:gd name="T67" fmla="*/ 370 h 458"/>
                <a:gd name="T68" fmla="*/ 49 w 483"/>
                <a:gd name="T69" fmla="*/ 347 h 458"/>
                <a:gd name="T70" fmla="*/ 37 w 483"/>
                <a:gd name="T71" fmla="*/ 324 h 458"/>
                <a:gd name="T72" fmla="*/ 34 w 483"/>
                <a:gd name="T73" fmla="*/ 313 h 458"/>
                <a:gd name="T74" fmla="*/ 34 w 483"/>
                <a:gd name="T75" fmla="*/ 300 h 458"/>
                <a:gd name="T76" fmla="*/ 0 w 483"/>
                <a:gd name="T77" fmla="*/ 259 h 458"/>
                <a:gd name="T78" fmla="*/ 0 w 483"/>
                <a:gd name="T79" fmla="*/ 259 h 458"/>
                <a:gd name="T80" fmla="*/ 10 w 483"/>
                <a:gd name="T81" fmla="*/ 225 h 458"/>
                <a:gd name="T82" fmla="*/ 16 w 483"/>
                <a:gd name="T83" fmla="*/ 194 h 458"/>
                <a:gd name="T84" fmla="*/ 13 w 483"/>
                <a:gd name="T85" fmla="*/ 194 h 458"/>
                <a:gd name="T86" fmla="*/ 13 w 483"/>
                <a:gd name="T87" fmla="*/ 194 h 458"/>
                <a:gd name="T88" fmla="*/ 13 w 483"/>
                <a:gd name="T89" fmla="*/ 194 h 458"/>
                <a:gd name="T90" fmla="*/ 25 w 483"/>
                <a:gd name="T91" fmla="*/ 192 h 458"/>
                <a:gd name="T92" fmla="*/ 22 w 483"/>
                <a:gd name="T93" fmla="*/ 62 h 45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83"/>
                <a:gd name="T142" fmla="*/ 0 h 458"/>
                <a:gd name="T143" fmla="*/ 483 w 483"/>
                <a:gd name="T144" fmla="*/ 458 h 45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83" h="458">
                  <a:moveTo>
                    <a:pt x="22" y="62"/>
                  </a:moveTo>
                  <a:lnTo>
                    <a:pt x="22" y="62"/>
                  </a:lnTo>
                  <a:lnTo>
                    <a:pt x="80" y="28"/>
                  </a:lnTo>
                  <a:lnTo>
                    <a:pt x="107" y="10"/>
                  </a:lnTo>
                  <a:lnTo>
                    <a:pt x="126" y="0"/>
                  </a:lnTo>
                  <a:lnTo>
                    <a:pt x="156" y="15"/>
                  </a:lnTo>
                  <a:lnTo>
                    <a:pt x="184" y="31"/>
                  </a:lnTo>
                  <a:lnTo>
                    <a:pt x="208" y="52"/>
                  </a:lnTo>
                  <a:lnTo>
                    <a:pt x="226" y="72"/>
                  </a:lnTo>
                  <a:lnTo>
                    <a:pt x="245" y="98"/>
                  </a:lnTo>
                  <a:lnTo>
                    <a:pt x="260" y="124"/>
                  </a:lnTo>
                  <a:lnTo>
                    <a:pt x="275" y="153"/>
                  </a:lnTo>
                  <a:lnTo>
                    <a:pt x="291" y="184"/>
                  </a:lnTo>
                  <a:lnTo>
                    <a:pt x="303" y="202"/>
                  </a:lnTo>
                  <a:lnTo>
                    <a:pt x="321" y="220"/>
                  </a:lnTo>
                  <a:lnTo>
                    <a:pt x="342" y="238"/>
                  </a:lnTo>
                  <a:lnTo>
                    <a:pt x="370" y="254"/>
                  </a:lnTo>
                  <a:lnTo>
                    <a:pt x="401" y="264"/>
                  </a:lnTo>
                  <a:lnTo>
                    <a:pt x="428" y="274"/>
                  </a:lnTo>
                  <a:lnTo>
                    <a:pt x="455" y="280"/>
                  </a:lnTo>
                  <a:lnTo>
                    <a:pt x="483" y="280"/>
                  </a:lnTo>
                  <a:lnTo>
                    <a:pt x="449" y="305"/>
                  </a:lnTo>
                  <a:lnTo>
                    <a:pt x="413" y="329"/>
                  </a:lnTo>
                  <a:lnTo>
                    <a:pt x="333" y="378"/>
                  </a:lnTo>
                  <a:lnTo>
                    <a:pt x="251" y="419"/>
                  </a:lnTo>
                  <a:lnTo>
                    <a:pt x="175" y="458"/>
                  </a:lnTo>
                  <a:lnTo>
                    <a:pt x="129" y="430"/>
                  </a:lnTo>
                  <a:lnTo>
                    <a:pt x="107" y="412"/>
                  </a:lnTo>
                  <a:lnTo>
                    <a:pt x="83" y="391"/>
                  </a:lnTo>
                  <a:lnTo>
                    <a:pt x="65" y="370"/>
                  </a:lnTo>
                  <a:lnTo>
                    <a:pt x="49" y="347"/>
                  </a:lnTo>
                  <a:lnTo>
                    <a:pt x="37" y="324"/>
                  </a:lnTo>
                  <a:lnTo>
                    <a:pt x="34" y="313"/>
                  </a:lnTo>
                  <a:lnTo>
                    <a:pt x="34" y="300"/>
                  </a:lnTo>
                  <a:lnTo>
                    <a:pt x="0" y="259"/>
                  </a:lnTo>
                  <a:lnTo>
                    <a:pt x="10" y="225"/>
                  </a:lnTo>
                  <a:lnTo>
                    <a:pt x="16" y="194"/>
                  </a:lnTo>
                  <a:lnTo>
                    <a:pt x="13" y="194"/>
                  </a:lnTo>
                  <a:lnTo>
                    <a:pt x="25" y="192"/>
                  </a:lnTo>
                  <a:lnTo>
                    <a:pt x="22" y="62"/>
                  </a:lnTo>
                  <a:close/>
                </a:path>
              </a:pathLst>
            </a:custGeom>
            <a:solidFill>
              <a:srgbClr val="E7ED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8" name="Freeform 109"/>
            <p:cNvSpPr>
              <a:spLocks noEditPoints="1"/>
            </p:cNvSpPr>
            <p:nvPr/>
          </p:nvSpPr>
          <p:spPr bwMode="auto">
            <a:xfrm>
              <a:off x="4919" y="2366"/>
              <a:ext cx="410" cy="461"/>
            </a:xfrm>
            <a:custGeom>
              <a:avLst/>
              <a:gdLst>
                <a:gd name="T0" fmla="*/ 19 w 410"/>
                <a:gd name="T1" fmla="*/ 62 h 461"/>
                <a:gd name="T2" fmla="*/ 116 w 410"/>
                <a:gd name="T3" fmla="*/ 8 h 461"/>
                <a:gd name="T4" fmla="*/ 123 w 410"/>
                <a:gd name="T5" fmla="*/ 16 h 461"/>
                <a:gd name="T6" fmla="*/ 123 w 410"/>
                <a:gd name="T7" fmla="*/ 21 h 461"/>
                <a:gd name="T8" fmla="*/ 116 w 410"/>
                <a:gd name="T9" fmla="*/ 29 h 461"/>
                <a:gd name="T10" fmla="*/ 110 w 410"/>
                <a:gd name="T11" fmla="*/ 34 h 461"/>
                <a:gd name="T12" fmla="*/ 89 w 410"/>
                <a:gd name="T13" fmla="*/ 37 h 461"/>
                <a:gd name="T14" fmla="*/ 19 w 410"/>
                <a:gd name="T15" fmla="*/ 70 h 461"/>
                <a:gd name="T16" fmla="*/ 19 w 410"/>
                <a:gd name="T17" fmla="*/ 62 h 461"/>
                <a:gd name="T18" fmla="*/ 0 w 410"/>
                <a:gd name="T19" fmla="*/ 259 h 461"/>
                <a:gd name="T20" fmla="*/ 0 w 410"/>
                <a:gd name="T21" fmla="*/ 259 h 461"/>
                <a:gd name="T22" fmla="*/ 34 w 410"/>
                <a:gd name="T23" fmla="*/ 303 h 461"/>
                <a:gd name="T24" fmla="*/ 34 w 410"/>
                <a:gd name="T25" fmla="*/ 316 h 461"/>
                <a:gd name="T26" fmla="*/ 46 w 410"/>
                <a:gd name="T27" fmla="*/ 350 h 461"/>
                <a:gd name="T28" fmla="*/ 83 w 410"/>
                <a:gd name="T29" fmla="*/ 394 h 461"/>
                <a:gd name="T30" fmla="*/ 129 w 410"/>
                <a:gd name="T31" fmla="*/ 433 h 461"/>
                <a:gd name="T32" fmla="*/ 175 w 410"/>
                <a:gd name="T33" fmla="*/ 461 h 461"/>
                <a:gd name="T34" fmla="*/ 321 w 410"/>
                <a:gd name="T35" fmla="*/ 386 h 461"/>
                <a:gd name="T36" fmla="*/ 370 w 410"/>
                <a:gd name="T37" fmla="*/ 358 h 461"/>
                <a:gd name="T38" fmla="*/ 223 w 410"/>
                <a:gd name="T39" fmla="*/ 433 h 461"/>
                <a:gd name="T40" fmla="*/ 171 w 410"/>
                <a:gd name="T41" fmla="*/ 451 h 461"/>
                <a:gd name="T42" fmla="*/ 126 w 410"/>
                <a:gd name="T43" fmla="*/ 422 h 461"/>
                <a:gd name="T44" fmla="*/ 80 w 410"/>
                <a:gd name="T45" fmla="*/ 389 h 461"/>
                <a:gd name="T46" fmla="*/ 49 w 410"/>
                <a:gd name="T47" fmla="*/ 347 h 461"/>
                <a:gd name="T48" fmla="*/ 37 w 410"/>
                <a:gd name="T49" fmla="*/ 316 h 461"/>
                <a:gd name="T50" fmla="*/ 37 w 410"/>
                <a:gd name="T51" fmla="*/ 306 h 461"/>
                <a:gd name="T52" fmla="*/ 101 w 410"/>
                <a:gd name="T53" fmla="*/ 270 h 461"/>
                <a:gd name="T54" fmla="*/ 239 w 410"/>
                <a:gd name="T55" fmla="*/ 210 h 461"/>
                <a:gd name="T56" fmla="*/ 281 w 410"/>
                <a:gd name="T57" fmla="*/ 195 h 461"/>
                <a:gd name="T58" fmla="*/ 312 w 410"/>
                <a:gd name="T59" fmla="*/ 223 h 461"/>
                <a:gd name="T60" fmla="*/ 352 w 410"/>
                <a:gd name="T61" fmla="*/ 249 h 461"/>
                <a:gd name="T62" fmla="*/ 410 w 410"/>
                <a:gd name="T63" fmla="*/ 270 h 461"/>
                <a:gd name="T64" fmla="*/ 410 w 410"/>
                <a:gd name="T65" fmla="*/ 270 h 461"/>
                <a:gd name="T66" fmla="*/ 336 w 410"/>
                <a:gd name="T67" fmla="*/ 236 h 461"/>
                <a:gd name="T68" fmla="*/ 306 w 410"/>
                <a:gd name="T69" fmla="*/ 213 h 461"/>
                <a:gd name="T70" fmla="*/ 291 w 410"/>
                <a:gd name="T71" fmla="*/ 187 h 461"/>
                <a:gd name="T72" fmla="*/ 275 w 410"/>
                <a:gd name="T73" fmla="*/ 156 h 461"/>
                <a:gd name="T74" fmla="*/ 245 w 410"/>
                <a:gd name="T75" fmla="*/ 99 h 461"/>
                <a:gd name="T76" fmla="*/ 205 w 410"/>
                <a:gd name="T77" fmla="*/ 55 h 461"/>
                <a:gd name="T78" fmla="*/ 156 w 410"/>
                <a:gd name="T79" fmla="*/ 16 h 461"/>
                <a:gd name="T80" fmla="*/ 123 w 410"/>
                <a:gd name="T81" fmla="*/ 0 h 461"/>
                <a:gd name="T82" fmla="*/ 199 w 410"/>
                <a:gd name="T83" fmla="*/ 52 h 461"/>
                <a:gd name="T84" fmla="*/ 236 w 410"/>
                <a:gd name="T85" fmla="*/ 91 h 461"/>
                <a:gd name="T86" fmla="*/ 266 w 410"/>
                <a:gd name="T87" fmla="*/ 148 h 461"/>
                <a:gd name="T88" fmla="*/ 278 w 410"/>
                <a:gd name="T89" fmla="*/ 184 h 461"/>
                <a:gd name="T90" fmla="*/ 156 w 410"/>
                <a:gd name="T91" fmla="*/ 244 h 461"/>
                <a:gd name="T92" fmla="*/ 0 w 410"/>
                <a:gd name="T93" fmla="*/ 259 h 4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10"/>
                <a:gd name="T142" fmla="*/ 0 h 461"/>
                <a:gd name="T143" fmla="*/ 410 w 410"/>
                <a:gd name="T144" fmla="*/ 461 h 4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10" h="461">
                  <a:moveTo>
                    <a:pt x="19" y="62"/>
                  </a:moveTo>
                  <a:lnTo>
                    <a:pt x="19" y="62"/>
                  </a:lnTo>
                  <a:lnTo>
                    <a:pt x="71" y="37"/>
                  </a:lnTo>
                  <a:lnTo>
                    <a:pt x="116" y="8"/>
                  </a:lnTo>
                  <a:lnTo>
                    <a:pt x="123" y="16"/>
                  </a:lnTo>
                  <a:lnTo>
                    <a:pt x="123" y="21"/>
                  </a:lnTo>
                  <a:lnTo>
                    <a:pt x="120" y="24"/>
                  </a:lnTo>
                  <a:lnTo>
                    <a:pt x="116" y="29"/>
                  </a:lnTo>
                  <a:lnTo>
                    <a:pt x="110" y="34"/>
                  </a:lnTo>
                  <a:lnTo>
                    <a:pt x="98" y="37"/>
                  </a:lnTo>
                  <a:lnTo>
                    <a:pt x="89" y="37"/>
                  </a:lnTo>
                  <a:lnTo>
                    <a:pt x="80" y="37"/>
                  </a:lnTo>
                  <a:lnTo>
                    <a:pt x="19" y="70"/>
                  </a:lnTo>
                  <a:lnTo>
                    <a:pt x="19" y="62"/>
                  </a:lnTo>
                  <a:close/>
                  <a:moveTo>
                    <a:pt x="0" y="259"/>
                  </a:moveTo>
                  <a:lnTo>
                    <a:pt x="0" y="259"/>
                  </a:lnTo>
                  <a:lnTo>
                    <a:pt x="0" y="262"/>
                  </a:lnTo>
                  <a:lnTo>
                    <a:pt x="34" y="303"/>
                  </a:lnTo>
                  <a:lnTo>
                    <a:pt x="34" y="316"/>
                  </a:lnTo>
                  <a:lnTo>
                    <a:pt x="37" y="327"/>
                  </a:lnTo>
                  <a:lnTo>
                    <a:pt x="46" y="350"/>
                  </a:lnTo>
                  <a:lnTo>
                    <a:pt x="65" y="371"/>
                  </a:lnTo>
                  <a:lnTo>
                    <a:pt x="83" y="394"/>
                  </a:lnTo>
                  <a:lnTo>
                    <a:pt x="104" y="412"/>
                  </a:lnTo>
                  <a:lnTo>
                    <a:pt x="129" y="433"/>
                  </a:lnTo>
                  <a:lnTo>
                    <a:pt x="175" y="461"/>
                  </a:lnTo>
                  <a:lnTo>
                    <a:pt x="269" y="412"/>
                  </a:lnTo>
                  <a:lnTo>
                    <a:pt x="321" y="386"/>
                  </a:lnTo>
                  <a:lnTo>
                    <a:pt x="370" y="358"/>
                  </a:lnTo>
                  <a:lnTo>
                    <a:pt x="275" y="409"/>
                  </a:lnTo>
                  <a:lnTo>
                    <a:pt x="223" y="433"/>
                  </a:lnTo>
                  <a:lnTo>
                    <a:pt x="196" y="443"/>
                  </a:lnTo>
                  <a:lnTo>
                    <a:pt x="171" y="451"/>
                  </a:lnTo>
                  <a:lnTo>
                    <a:pt x="126" y="422"/>
                  </a:lnTo>
                  <a:lnTo>
                    <a:pt x="101" y="407"/>
                  </a:lnTo>
                  <a:lnTo>
                    <a:pt x="80" y="389"/>
                  </a:lnTo>
                  <a:lnTo>
                    <a:pt x="61" y="368"/>
                  </a:lnTo>
                  <a:lnTo>
                    <a:pt x="49" y="347"/>
                  </a:lnTo>
                  <a:lnTo>
                    <a:pt x="40" y="327"/>
                  </a:lnTo>
                  <a:lnTo>
                    <a:pt x="37" y="316"/>
                  </a:lnTo>
                  <a:lnTo>
                    <a:pt x="37" y="306"/>
                  </a:lnTo>
                  <a:lnTo>
                    <a:pt x="68" y="288"/>
                  </a:lnTo>
                  <a:lnTo>
                    <a:pt x="101" y="270"/>
                  </a:lnTo>
                  <a:lnTo>
                    <a:pt x="175" y="236"/>
                  </a:lnTo>
                  <a:lnTo>
                    <a:pt x="239" y="210"/>
                  </a:lnTo>
                  <a:lnTo>
                    <a:pt x="281" y="195"/>
                  </a:lnTo>
                  <a:lnTo>
                    <a:pt x="291" y="202"/>
                  </a:lnTo>
                  <a:lnTo>
                    <a:pt x="312" y="223"/>
                  </a:lnTo>
                  <a:lnTo>
                    <a:pt x="330" y="236"/>
                  </a:lnTo>
                  <a:lnTo>
                    <a:pt x="352" y="249"/>
                  </a:lnTo>
                  <a:lnTo>
                    <a:pt x="379" y="262"/>
                  </a:lnTo>
                  <a:lnTo>
                    <a:pt x="410" y="270"/>
                  </a:lnTo>
                  <a:lnTo>
                    <a:pt x="370" y="254"/>
                  </a:lnTo>
                  <a:lnTo>
                    <a:pt x="336" y="236"/>
                  </a:lnTo>
                  <a:lnTo>
                    <a:pt x="321" y="223"/>
                  </a:lnTo>
                  <a:lnTo>
                    <a:pt x="306" y="213"/>
                  </a:lnTo>
                  <a:lnTo>
                    <a:pt x="297" y="200"/>
                  </a:lnTo>
                  <a:lnTo>
                    <a:pt x="291" y="187"/>
                  </a:lnTo>
                  <a:lnTo>
                    <a:pt x="275" y="156"/>
                  </a:lnTo>
                  <a:lnTo>
                    <a:pt x="260" y="127"/>
                  </a:lnTo>
                  <a:lnTo>
                    <a:pt x="245" y="99"/>
                  </a:lnTo>
                  <a:lnTo>
                    <a:pt x="226" y="75"/>
                  </a:lnTo>
                  <a:lnTo>
                    <a:pt x="205" y="55"/>
                  </a:lnTo>
                  <a:lnTo>
                    <a:pt x="184" y="34"/>
                  </a:lnTo>
                  <a:lnTo>
                    <a:pt x="156" y="16"/>
                  </a:lnTo>
                  <a:lnTo>
                    <a:pt x="123" y="0"/>
                  </a:lnTo>
                  <a:lnTo>
                    <a:pt x="178" y="34"/>
                  </a:lnTo>
                  <a:lnTo>
                    <a:pt x="199" y="52"/>
                  </a:lnTo>
                  <a:lnTo>
                    <a:pt x="220" y="70"/>
                  </a:lnTo>
                  <a:lnTo>
                    <a:pt x="236" y="91"/>
                  </a:lnTo>
                  <a:lnTo>
                    <a:pt x="251" y="117"/>
                  </a:lnTo>
                  <a:lnTo>
                    <a:pt x="266" y="148"/>
                  </a:lnTo>
                  <a:lnTo>
                    <a:pt x="278" y="184"/>
                  </a:lnTo>
                  <a:lnTo>
                    <a:pt x="233" y="208"/>
                  </a:lnTo>
                  <a:lnTo>
                    <a:pt x="156" y="244"/>
                  </a:lnTo>
                  <a:lnTo>
                    <a:pt x="34" y="298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D5DB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9" name="Freeform 110"/>
            <p:cNvSpPr>
              <a:spLocks/>
            </p:cNvSpPr>
            <p:nvPr/>
          </p:nvSpPr>
          <p:spPr bwMode="auto">
            <a:xfrm>
              <a:off x="4916" y="2628"/>
              <a:ext cx="446" cy="238"/>
            </a:xfrm>
            <a:custGeom>
              <a:avLst/>
              <a:gdLst>
                <a:gd name="T0" fmla="*/ 0 w 446"/>
                <a:gd name="T1" fmla="*/ 8 h 238"/>
                <a:gd name="T2" fmla="*/ 0 w 446"/>
                <a:gd name="T3" fmla="*/ 8 h 238"/>
                <a:gd name="T4" fmla="*/ 13 w 446"/>
                <a:gd name="T5" fmla="*/ 23 h 238"/>
                <a:gd name="T6" fmla="*/ 13 w 446"/>
                <a:gd name="T7" fmla="*/ 23 h 238"/>
                <a:gd name="T8" fmla="*/ 25 w 446"/>
                <a:gd name="T9" fmla="*/ 39 h 238"/>
                <a:gd name="T10" fmla="*/ 31 w 446"/>
                <a:gd name="T11" fmla="*/ 41 h 238"/>
                <a:gd name="T12" fmla="*/ 31 w 446"/>
                <a:gd name="T13" fmla="*/ 41 h 238"/>
                <a:gd name="T14" fmla="*/ 25 w 446"/>
                <a:gd name="T15" fmla="*/ 41 h 238"/>
                <a:gd name="T16" fmla="*/ 22 w 446"/>
                <a:gd name="T17" fmla="*/ 44 h 238"/>
                <a:gd name="T18" fmla="*/ 25 w 446"/>
                <a:gd name="T19" fmla="*/ 52 h 238"/>
                <a:gd name="T20" fmla="*/ 25 w 446"/>
                <a:gd name="T21" fmla="*/ 52 h 238"/>
                <a:gd name="T22" fmla="*/ 28 w 446"/>
                <a:gd name="T23" fmla="*/ 59 h 238"/>
                <a:gd name="T24" fmla="*/ 31 w 446"/>
                <a:gd name="T25" fmla="*/ 62 h 238"/>
                <a:gd name="T26" fmla="*/ 31 w 446"/>
                <a:gd name="T27" fmla="*/ 59 h 238"/>
                <a:gd name="T28" fmla="*/ 31 w 446"/>
                <a:gd name="T29" fmla="*/ 59 h 238"/>
                <a:gd name="T30" fmla="*/ 37 w 446"/>
                <a:gd name="T31" fmla="*/ 78 h 238"/>
                <a:gd name="T32" fmla="*/ 46 w 446"/>
                <a:gd name="T33" fmla="*/ 96 h 238"/>
                <a:gd name="T34" fmla="*/ 58 w 446"/>
                <a:gd name="T35" fmla="*/ 114 h 238"/>
                <a:gd name="T36" fmla="*/ 58 w 446"/>
                <a:gd name="T37" fmla="*/ 114 h 238"/>
                <a:gd name="T38" fmla="*/ 119 w 446"/>
                <a:gd name="T39" fmla="*/ 184 h 238"/>
                <a:gd name="T40" fmla="*/ 162 w 446"/>
                <a:gd name="T41" fmla="*/ 238 h 238"/>
                <a:gd name="T42" fmla="*/ 446 w 446"/>
                <a:gd name="T43" fmla="*/ 91 h 238"/>
                <a:gd name="T44" fmla="*/ 434 w 446"/>
                <a:gd name="T45" fmla="*/ 57 h 238"/>
                <a:gd name="T46" fmla="*/ 434 w 446"/>
                <a:gd name="T47" fmla="*/ 57 h 238"/>
                <a:gd name="T48" fmla="*/ 434 w 446"/>
                <a:gd name="T49" fmla="*/ 57 h 238"/>
                <a:gd name="T50" fmla="*/ 373 w 446"/>
                <a:gd name="T51" fmla="*/ 96 h 238"/>
                <a:gd name="T52" fmla="*/ 306 w 446"/>
                <a:gd name="T53" fmla="*/ 135 h 238"/>
                <a:gd name="T54" fmla="*/ 239 w 446"/>
                <a:gd name="T55" fmla="*/ 168 h 238"/>
                <a:gd name="T56" fmla="*/ 178 w 446"/>
                <a:gd name="T57" fmla="*/ 199 h 238"/>
                <a:gd name="T58" fmla="*/ 178 w 446"/>
                <a:gd name="T59" fmla="*/ 199 h 238"/>
                <a:gd name="T60" fmla="*/ 132 w 446"/>
                <a:gd name="T61" fmla="*/ 171 h 238"/>
                <a:gd name="T62" fmla="*/ 107 w 446"/>
                <a:gd name="T63" fmla="*/ 150 h 238"/>
                <a:gd name="T64" fmla="*/ 86 w 446"/>
                <a:gd name="T65" fmla="*/ 132 h 238"/>
                <a:gd name="T66" fmla="*/ 68 w 446"/>
                <a:gd name="T67" fmla="*/ 109 h 238"/>
                <a:gd name="T68" fmla="*/ 49 w 446"/>
                <a:gd name="T69" fmla="*/ 88 h 238"/>
                <a:gd name="T70" fmla="*/ 40 w 446"/>
                <a:gd name="T71" fmla="*/ 65 h 238"/>
                <a:gd name="T72" fmla="*/ 37 w 446"/>
                <a:gd name="T73" fmla="*/ 54 h 238"/>
                <a:gd name="T74" fmla="*/ 37 w 446"/>
                <a:gd name="T75" fmla="*/ 41 h 238"/>
                <a:gd name="T76" fmla="*/ 3 w 446"/>
                <a:gd name="T77" fmla="*/ 0 h 238"/>
                <a:gd name="T78" fmla="*/ 3 w 446"/>
                <a:gd name="T79" fmla="*/ 0 h 238"/>
                <a:gd name="T80" fmla="*/ 0 w 446"/>
                <a:gd name="T81" fmla="*/ 8 h 238"/>
                <a:gd name="T82" fmla="*/ 0 w 446"/>
                <a:gd name="T83" fmla="*/ 8 h 2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6"/>
                <a:gd name="T127" fmla="*/ 0 h 238"/>
                <a:gd name="T128" fmla="*/ 446 w 446"/>
                <a:gd name="T129" fmla="*/ 238 h 2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6" h="238">
                  <a:moveTo>
                    <a:pt x="0" y="8"/>
                  </a:moveTo>
                  <a:lnTo>
                    <a:pt x="0" y="8"/>
                  </a:lnTo>
                  <a:lnTo>
                    <a:pt x="13" y="23"/>
                  </a:lnTo>
                  <a:lnTo>
                    <a:pt x="25" y="39"/>
                  </a:lnTo>
                  <a:lnTo>
                    <a:pt x="31" y="41"/>
                  </a:lnTo>
                  <a:lnTo>
                    <a:pt x="25" y="41"/>
                  </a:lnTo>
                  <a:lnTo>
                    <a:pt x="22" y="44"/>
                  </a:lnTo>
                  <a:lnTo>
                    <a:pt x="25" y="52"/>
                  </a:lnTo>
                  <a:lnTo>
                    <a:pt x="28" y="59"/>
                  </a:lnTo>
                  <a:lnTo>
                    <a:pt x="31" y="62"/>
                  </a:lnTo>
                  <a:lnTo>
                    <a:pt x="31" y="59"/>
                  </a:lnTo>
                  <a:lnTo>
                    <a:pt x="37" y="78"/>
                  </a:lnTo>
                  <a:lnTo>
                    <a:pt x="46" y="96"/>
                  </a:lnTo>
                  <a:lnTo>
                    <a:pt x="58" y="114"/>
                  </a:lnTo>
                  <a:lnTo>
                    <a:pt x="119" y="184"/>
                  </a:lnTo>
                  <a:lnTo>
                    <a:pt x="162" y="238"/>
                  </a:lnTo>
                  <a:lnTo>
                    <a:pt x="446" y="91"/>
                  </a:lnTo>
                  <a:lnTo>
                    <a:pt x="434" y="57"/>
                  </a:lnTo>
                  <a:lnTo>
                    <a:pt x="373" y="96"/>
                  </a:lnTo>
                  <a:lnTo>
                    <a:pt x="306" y="135"/>
                  </a:lnTo>
                  <a:lnTo>
                    <a:pt x="239" y="168"/>
                  </a:lnTo>
                  <a:lnTo>
                    <a:pt x="178" y="199"/>
                  </a:lnTo>
                  <a:lnTo>
                    <a:pt x="132" y="171"/>
                  </a:lnTo>
                  <a:lnTo>
                    <a:pt x="107" y="150"/>
                  </a:lnTo>
                  <a:lnTo>
                    <a:pt x="86" y="132"/>
                  </a:lnTo>
                  <a:lnTo>
                    <a:pt x="68" y="109"/>
                  </a:lnTo>
                  <a:lnTo>
                    <a:pt x="49" y="88"/>
                  </a:lnTo>
                  <a:lnTo>
                    <a:pt x="40" y="65"/>
                  </a:lnTo>
                  <a:lnTo>
                    <a:pt x="37" y="54"/>
                  </a:lnTo>
                  <a:lnTo>
                    <a:pt x="37" y="41"/>
                  </a:lnTo>
                  <a:lnTo>
                    <a:pt x="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127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0" name="Freeform 111"/>
            <p:cNvSpPr>
              <a:spLocks/>
            </p:cNvSpPr>
            <p:nvPr/>
          </p:nvSpPr>
          <p:spPr bwMode="auto">
            <a:xfrm>
              <a:off x="5023" y="2687"/>
              <a:ext cx="333" cy="171"/>
            </a:xfrm>
            <a:custGeom>
              <a:avLst/>
              <a:gdLst>
                <a:gd name="T0" fmla="*/ 0 w 333"/>
                <a:gd name="T1" fmla="*/ 99 h 171"/>
                <a:gd name="T2" fmla="*/ 0 w 333"/>
                <a:gd name="T3" fmla="*/ 99 h 171"/>
                <a:gd name="T4" fmla="*/ 16 w 333"/>
                <a:gd name="T5" fmla="*/ 114 h 171"/>
                <a:gd name="T6" fmla="*/ 31 w 333"/>
                <a:gd name="T7" fmla="*/ 133 h 171"/>
                <a:gd name="T8" fmla="*/ 58 w 333"/>
                <a:gd name="T9" fmla="*/ 171 h 171"/>
                <a:gd name="T10" fmla="*/ 333 w 333"/>
                <a:gd name="T11" fmla="*/ 29 h 171"/>
                <a:gd name="T12" fmla="*/ 333 w 333"/>
                <a:gd name="T13" fmla="*/ 29 h 171"/>
                <a:gd name="T14" fmla="*/ 333 w 333"/>
                <a:gd name="T15" fmla="*/ 24 h 171"/>
                <a:gd name="T16" fmla="*/ 330 w 333"/>
                <a:gd name="T17" fmla="*/ 16 h 171"/>
                <a:gd name="T18" fmla="*/ 327 w 333"/>
                <a:gd name="T19" fmla="*/ 0 h 171"/>
                <a:gd name="T20" fmla="*/ 327 w 333"/>
                <a:gd name="T21" fmla="*/ 0 h 171"/>
                <a:gd name="T22" fmla="*/ 263 w 333"/>
                <a:gd name="T23" fmla="*/ 42 h 171"/>
                <a:gd name="T24" fmla="*/ 196 w 333"/>
                <a:gd name="T25" fmla="*/ 78 h 171"/>
                <a:gd name="T26" fmla="*/ 67 w 333"/>
                <a:gd name="T27" fmla="*/ 145 h 171"/>
                <a:gd name="T28" fmla="*/ 67 w 333"/>
                <a:gd name="T29" fmla="*/ 145 h 171"/>
                <a:gd name="T30" fmla="*/ 34 w 333"/>
                <a:gd name="T31" fmla="*/ 122 h 171"/>
                <a:gd name="T32" fmla="*/ 0 w 333"/>
                <a:gd name="T33" fmla="*/ 99 h 171"/>
                <a:gd name="T34" fmla="*/ 0 w 333"/>
                <a:gd name="T35" fmla="*/ 99 h 1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3"/>
                <a:gd name="T55" fmla="*/ 0 h 171"/>
                <a:gd name="T56" fmla="*/ 333 w 333"/>
                <a:gd name="T57" fmla="*/ 171 h 1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3" h="171">
                  <a:moveTo>
                    <a:pt x="0" y="99"/>
                  </a:moveTo>
                  <a:lnTo>
                    <a:pt x="0" y="99"/>
                  </a:lnTo>
                  <a:lnTo>
                    <a:pt x="16" y="114"/>
                  </a:lnTo>
                  <a:lnTo>
                    <a:pt x="31" y="133"/>
                  </a:lnTo>
                  <a:lnTo>
                    <a:pt x="58" y="171"/>
                  </a:lnTo>
                  <a:lnTo>
                    <a:pt x="333" y="29"/>
                  </a:lnTo>
                  <a:lnTo>
                    <a:pt x="333" y="24"/>
                  </a:lnTo>
                  <a:lnTo>
                    <a:pt x="330" y="16"/>
                  </a:lnTo>
                  <a:lnTo>
                    <a:pt x="327" y="0"/>
                  </a:lnTo>
                  <a:lnTo>
                    <a:pt x="263" y="42"/>
                  </a:lnTo>
                  <a:lnTo>
                    <a:pt x="196" y="78"/>
                  </a:lnTo>
                  <a:lnTo>
                    <a:pt x="67" y="145"/>
                  </a:lnTo>
                  <a:lnTo>
                    <a:pt x="34" y="122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E7ED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1" name="Freeform 112"/>
            <p:cNvSpPr>
              <a:spLocks/>
            </p:cNvSpPr>
            <p:nvPr/>
          </p:nvSpPr>
          <p:spPr bwMode="auto">
            <a:xfrm>
              <a:off x="4935" y="2356"/>
              <a:ext cx="107" cy="75"/>
            </a:xfrm>
            <a:custGeom>
              <a:avLst/>
              <a:gdLst>
                <a:gd name="T0" fmla="*/ 33 w 107"/>
                <a:gd name="T1" fmla="*/ 3 h 75"/>
                <a:gd name="T2" fmla="*/ 33 w 107"/>
                <a:gd name="T3" fmla="*/ 3 h 75"/>
                <a:gd name="T4" fmla="*/ 39 w 107"/>
                <a:gd name="T5" fmla="*/ 0 h 75"/>
                <a:gd name="T6" fmla="*/ 45 w 107"/>
                <a:gd name="T7" fmla="*/ 0 h 75"/>
                <a:gd name="T8" fmla="*/ 52 w 107"/>
                <a:gd name="T9" fmla="*/ 3 h 75"/>
                <a:gd name="T10" fmla="*/ 52 w 107"/>
                <a:gd name="T11" fmla="*/ 3 h 75"/>
                <a:gd name="T12" fmla="*/ 64 w 107"/>
                <a:gd name="T13" fmla="*/ 16 h 75"/>
                <a:gd name="T14" fmla="*/ 73 w 107"/>
                <a:gd name="T15" fmla="*/ 23 h 75"/>
                <a:gd name="T16" fmla="*/ 82 w 107"/>
                <a:gd name="T17" fmla="*/ 28 h 75"/>
                <a:gd name="T18" fmla="*/ 82 w 107"/>
                <a:gd name="T19" fmla="*/ 28 h 75"/>
                <a:gd name="T20" fmla="*/ 91 w 107"/>
                <a:gd name="T21" fmla="*/ 26 h 75"/>
                <a:gd name="T22" fmla="*/ 94 w 107"/>
                <a:gd name="T23" fmla="*/ 26 h 75"/>
                <a:gd name="T24" fmla="*/ 97 w 107"/>
                <a:gd name="T25" fmla="*/ 23 h 75"/>
                <a:gd name="T26" fmla="*/ 104 w 107"/>
                <a:gd name="T27" fmla="*/ 26 h 75"/>
                <a:gd name="T28" fmla="*/ 104 w 107"/>
                <a:gd name="T29" fmla="*/ 26 h 75"/>
                <a:gd name="T30" fmla="*/ 107 w 107"/>
                <a:gd name="T31" fmla="*/ 28 h 75"/>
                <a:gd name="T32" fmla="*/ 104 w 107"/>
                <a:gd name="T33" fmla="*/ 34 h 75"/>
                <a:gd name="T34" fmla="*/ 100 w 107"/>
                <a:gd name="T35" fmla="*/ 39 h 75"/>
                <a:gd name="T36" fmla="*/ 88 w 107"/>
                <a:gd name="T37" fmla="*/ 41 h 75"/>
                <a:gd name="T38" fmla="*/ 88 w 107"/>
                <a:gd name="T39" fmla="*/ 41 h 75"/>
                <a:gd name="T40" fmla="*/ 70 w 107"/>
                <a:gd name="T41" fmla="*/ 41 h 75"/>
                <a:gd name="T42" fmla="*/ 61 w 107"/>
                <a:gd name="T43" fmla="*/ 41 h 75"/>
                <a:gd name="T44" fmla="*/ 3 w 107"/>
                <a:gd name="T45" fmla="*/ 75 h 75"/>
                <a:gd name="T46" fmla="*/ 0 w 107"/>
                <a:gd name="T47" fmla="*/ 21 h 75"/>
                <a:gd name="T48" fmla="*/ 0 w 107"/>
                <a:gd name="T49" fmla="*/ 21 h 75"/>
                <a:gd name="T50" fmla="*/ 33 w 107"/>
                <a:gd name="T51" fmla="*/ 3 h 75"/>
                <a:gd name="T52" fmla="*/ 33 w 107"/>
                <a:gd name="T53" fmla="*/ 3 h 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7"/>
                <a:gd name="T82" fmla="*/ 0 h 75"/>
                <a:gd name="T83" fmla="*/ 107 w 107"/>
                <a:gd name="T84" fmla="*/ 75 h 7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7" h="75">
                  <a:moveTo>
                    <a:pt x="33" y="3"/>
                  </a:moveTo>
                  <a:lnTo>
                    <a:pt x="33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2" y="3"/>
                  </a:lnTo>
                  <a:lnTo>
                    <a:pt x="64" y="16"/>
                  </a:lnTo>
                  <a:lnTo>
                    <a:pt x="73" y="23"/>
                  </a:lnTo>
                  <a:lnTo>
                    <a:pt x="82" y="28"/>
                  </a:lnTo>
                  <a:lnTo>
                    <a:pt x="91" y="26"/>
                  </a:lnTo>
                  <a:lnTo>
                    <a:pt x="94" y="26"/>
                  </a:lnTo>
                  <a:lnTo>
                    <a:pt x="97" y="23"/>
                  </a:lnTo>
                  <a:lnTo>
                    <a:pt x="104" y="26"/>
                  </a:lnTo>
                  <a:lnTo>
                    <a:pt x="107" y="28"/>
                  </a:lnTo>
                  <a:lnTo>
                    <a:pt x="104" y="34"/>
                  </a:lnTo>
                  <a:lnTo>
                    <a:pt x="100" y="39"/>
                  </a:lnTo>
                  <a:lnTo>
                    <a:pt x="88" y="41"/>
                  </a:lnTo>
                  <a:lnTo>
                    <a:pt x="70" y="41"/>
                  </a:lnTo>
                  <a:lnTo>
                    <a:pt x="61" y="41"/>
                  </a:lnTo>
                  <a:lnTo>
                    <a:pt x="3" y="75"/>
                  </a:lnTo>
                  <a:lnTo>
                    <a:pt x="0" y="21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E0B5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2" name="Freeform 113"/>
            <p:cNvSpPr>
              <a:spLocks/>
            </p:cNvSpPr>
            <p:nvPr/>
          </p:nvSpPr>
          <p:spPr bwMode="auto">
            <a:xfrm>
              <a:off x="4935" y="2364"/>
              <a:ext cx="100" cy="64"/>
            </a:xfrm>
            <a:custGeom>
              <a:avLst/>
              <a:gdLst>
                <a:gd name="T0" fmla="*/ 64 w 100"/>
                <a:gd name="T1" fmla="*/ 10 h 64"/>
                <a:gd name="T2" fmla="*/ 64 w 100"/>
                <a:gd name="T3" fmla="*/ 10 h 64"/>
                <a:gd name="T4" fmla="*/ 61 w 100"/>
                <a:gd name="T5" fmla="*/ 10 h 64"/>
                <a:gd name="T6" fmla="*/ 55 w 100"/>
                <a:gd name="T7" fmla="*/ 2 h 64"/>
                <a:gd name="T8" fmla="*/ 55 w 100"/>
                <a:gd name="T9" fmla="*/ 2 h 64"/>
                <a:gd name="T10" fmla="*/ 52 w 100"/>
                <a:gd name="T11" fmla="*/ 0 h 64"/>
                <a:gd name="T12" fmla="*/ 45 w 100"/>
                <a:gd name="T13" fmla="*/ 0 h 64"/>
                <a:gd name="T14" fmla="*/ 42 w 100"/>
                <a:gd name="T15" fmla="*/ 0 h 64"/>
                <a:gd name="T16" fmla="*/ 36 w 100"/>
                <a:gd name="T17" fmla="*/ 2 h 64"/>
                <a:gd name="T18" fmla="*/ 36 w 100"/>
                <a:gd name="T19" fmla="*/ 2 h 64"/>
                <a:gd name="T20" fmla="*/ 27 w 100"/>
                <a:gd name="T21" fmla="*/ 13 h 64"/>
                <a:gd name="T22" fmla="*/ 24 w 100"/>
                <a:gd name="T23" fmla="*/ 15 h 64"/>
                <a:gd name="T24" fmla="*/ 18 w 100"/>
                <a:gd name="T25" fmla="*/ 18 h 64"/>
                <a:gd name="T26" fmla="*/ 18 w 100"/>
                <a:gd name="T27" fmla="*/ 18 h 64"/>
                <a:gd name="T28" fmla="*/ 9 w 100"/>
                <a:gd name="T29" fmla="*/ 18 h 64"/>
                <a:gd name="T30" fmla="*/ 0 w 100"/>
                <a:gd name="T31" fmla="*/ 23 h 64"/>
                <a:gd name="T32" fmla="*/ 3 w 100"/>
                <a:gd name="T33" fmla="*/ 64 h 64"/>
                <a:gd name="T34" fmla="*/ 3 w 100"/>
                <a:gd name="T35" fmla="*/ 64 h 64"/>
                <a:gd name="T36" fmla="*/ 12 w 100"/>
                <a:gd name="T37" fmla="*/ 59 h 64"/>
                <a:gd name="T38" fmla="*/ 21 w 100"/>
                <a:gd name="T39" fmla="*/ 57 h 64"/>
                <a:gd name="T40" fmla="*/ 21 w 100"/>
                <a:gd name="T41" fmla="*/ 57 h 64"/>
                <a:gd name="T42" fmla="*/ 30 w 100"/>
                <a:gd name="T43" fmla="*/ 46 h 64"/>
                <a:gd name="T44" fmla="*/ 33 w 100"/>
                <a:gd name="T45" fmla="*/ 39 h 64"/>
                <a:gd name="T46" fmla="*/ 33 w 100"/>
                <a:gd name="T47" fmla="*/ 39 h 64"/>
                <a:gd name="T48" fmla="*/ 33 w 100"/>
                <a:gd name="T49" fmla="*/ 36 h 64"/>
                <a:gd name="T50" fmla="*/ 36 w 100"/>
                <a:gd name="T51" fmla="*/ 33 h 64"/>
                <a:gd name="T52" fmla="*/ 45 w 100"/>
                <a:gd name="T53" fmla="*/ 31 h 64"/>
                <a:gd name="T54" fmla="*/ 45 w 100"/>
                <a:gd name="T55" fmla="*/ 31 h 64"/>
                <a:gd name="T56" fmla="*/ 64 w 100"/>
                <a:gd name="T57" fmla="*/ 31 h 64"/>
                <a:gd name="T58" fmla="*/ 85 w 100"/>
                <a:gd name="T59" fmla="*/ 33 h 64"/>
                <a:gd name="T60" fmla="*/ 85 w 100"/>
                <a:gd name="T61" fmla="*/ 33 h 64"/>
                <a:gd name="T62" fmla="*/ 94 w 100"/>
                <a:gd name="T63" fmla="*/ 31 h 64"/>
                <a:gd name="T64" fmla="*/ 100 w 100"/>
                <a:gd name="T65" fmla="*/ 28 h 64"/>
                <a:gd name="T66" fmla="*/ 100 w 100"/>
                <a:gd name="T67" fmla="*/ 23 h 64"/>
                <a:gd name="T68" fmla="*/ 100 w 100"/>
                <a:gd name="T69" fmla="*/ 23 h 64"/>
                <a:gd name="T70" fmla="*/ 100 w 100"/>
                <a:gd name="T71" fmla="*/ 20 h 64"/>
                <a:gd name="T72" fmla="*/ 97 w 100"/>
                <a:gd name="T73" fmla="*/ 20 h 64"/>
                <a:gd name="T74" fmla="*/ 97 w 100"/>
                <a:gd name="T75" fmla="*/ 20 h 64"/>
                <a:gd name="T76" fmla="*/ 88 w 100"/>
                <a:gd name="T77" fmla="*/ 23 h 64"/>
                <a:gd name="T78" fmla="*/ 79 w 100"/>
                <a:gd name="T79" fmla="*/ 23 h 64"/>
                <a:gd name="T80" fmla="*/ 73 w 100"/>
                <a:gd name="T81" fmla="*/ 20 h 64"/>
                <a:gd name="T82" fmla="*/ 73 w 100"/>
                <a:gd name="T83" fmla="*/ 20 h 64"/>
                <a:gd name="T84" fmla="*/ 64 w 100"/>
                <a:gd name="T85" fmla="*/ 13 h 64"/>
                <a:gd name="T86" fmla="*/ 64 w 100"/>
                <a:gd name="T87" fmla="*/ 10 h 64"/>
                <a:gd name="T88" fmla="*/ 64 w 100"/>
                <a:gd name="T89" fmla="*/ 10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0"/>
                <a:gd name="T136" fmla="*/ 0 h 64"/>
                <a:gd name="T137" fmla="*/ 100 w 100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0" h="64">
                  <a:moveTo>
                    <a:pt x="64" y="10"/>
                  </a:moveTo>
                  <a:lnTo>
                    <a:pt x="64" y="10"/>
                  </a:lnTo>
                  <a:lnTo>
                    <a:pt x="61" y="10"/>
                  </a:lnTo>
                  <a:lnTo>
                    <a:pt x="55" y="2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6" y="2"/>
                  </a:lnTo>
                  <a:lnTo>
                    <a:pt x="27" y="13"/>
                  </a:lnTo>
                  <a:lnTo>
                    <a:pt x="24" y="15"/>
                  </a:lnTo>
                  <a:lnTo>
                    <a:pt x="18" y="18"/>
                  </a:lnTo>
                  <a:lnTo>
                    <a:pt x="9" y="18"/>
                  </a:lnTo>
                  <a:lnTo>
                    <a:pt x="0" y="23"/>
                  </a:lnTo>
                  <a:lnTo>
                    <a:pt x="3" y="64"/>
                  </a:lnTo>
                  <a:lnTo>
                    <a:pt x="12" y="59"/>
                  </a:lnTo>
                  <a:lnTo>
                    <a:pt x="21" y="57"/>
                  </a:lnTo>
                  <a:lnTo>
                    <a:pt x="30" y="46"/>
                  </a:lnTo>
                  <a:lnTo>
                    <a:pt x="33" y="39"/>
                  </a:lnTo>
                  <a:lnTo>
                    <a:pt x="33" y="36"/>
                  </a:lnTo>
                  <a:lnTo>
                    <a:pt x="36" y="33"/>
                  </a:lnTo>
                  <a:lnTo>
                    <a:pt x="45" y="31"/>
                  </a:lnTo>
                  <a:lnTo>
                    <a:pt x="64" y="31"/>
                  </a:lnTo>
                  <a:lnTo>
                    <a:pt x="85" y="33"/>
                  </a:lnTo>
                  <a:lnTo>
                    <a:pt x="94" y="31"/>
                  </a:lnTo>
                  <a:lnTo>
                    <a:pt x="100" y="28"/>
                  </a:lnTo>
                  <a:lnTo>
                    <a:pt x="100" y="23"/>
                  </a:lnTo>
                  <a:lnTo>
                    <a:pt x="100" y="20"/>
                  </a:lnTo>
                  <a:lnTo>
                    <a:pt x="97" y="20"/>
                  </a:lnTo>
                  <a:lnTo>
                    <a:pt x="88" y="23"/>
                  </a:lnTo>
                  <a:lnTo>
                    <a:pt x="79" y="23"/>
                  </a:lnTo>
                  <a:lnTo>
                    <a:pt x="73" y="20"/>
                  </a:lnTo>
                  <a:lnTo>
                    <a:pt x="64" y="13"/>
                  </a:lnTo>
                  <a:lnTo>
                    <a:pt x="64" y="10"/>
                  </a:lnTo>
                  <a:close/>
                </a:path>
              </a:pathLst>
            </a:custGeom>
            <a:solidFill>
              <a:srgbClr val="F1C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3" name="Freeform 114"/>
            <p:cNvSpPr>
              <a:spLocks/>
            </p:cNvSpPr>
            <p:nvPr/>
          </p:nvSpPr>
          <p:spPr bwMode="auto">
            <a:xfrm>
              <a:off x="5026" y="2382"/>
              <a:ext cx="9" cy="2"/>
            </a:xfrm>
            <a:custGeom>
              <a:avLst/>
              <a:gdLst>
                <a:gd name="T0" fmla="*/ 0 w 9"/>
                <a:gd name="T1" fmla="*/ 2 h 2"/>
                <a:gd name="T2" fmla="*/ 0 w 9"/>
                <a:gd name="T3" fmla="*/ 2 h 2"/>
                <a:gd name="T4" fmla="*/ 0 w 9"/>
                <a:gd name="T5" fmla="*/ 2 h 2"/>
                <a:gd name="T6" fmla="*/ 3 w 9"/>
                <a:gd name="T7" fmla="*/ 2 h 2"/>
                <a:gd name="T8" fmla="*/ 3 w 9"/>
                <a:gd name="T9" fmla="*/ 2 h 2"/>
                <a:gd name="T10" fmla="*/ 9 w 9"/>
                <a:gd name="T11" fmla="*/ 0 h 2"/>
                <a:gd name="T12" fmla="*/ 6 w 9"/>
                <a:gd name="T13" fmla="*/ 0 h 2"/>
                <a:gd name="T14" fmla="*/ 6 w 9"/>
                <a:gd name="T15" fmla="*/ 0 h 2"/>
                <a:gd name="T16" fmla="*/ 0 w 9"/>
                <a:gd name="T17" fmla="*/ 2 h 2"/>
                <a:gd name="T18" fmla="*/ 0 w 9"/>
                <a:gd name="T19" fmla="*/ 2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2"/>
                <a:gd name="T32" fmla="*/ 9 w 9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2">
                  <a:moveTo>
                    <a:pt x="0" y="2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1C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4" name="Freeform 115"/>
            <p:cNvSpPr>
              <a:spLocks/>
            </p:cNvSpPr>
            <p:nvPr/>
          </p:nvSpPr>
          <p:spPr bwMode="auto">
            <a:xfrm>
              <a:off x="5048" y="2410"/>
              <a:ext cx="85" cy="109"/>
            </a:xfrm>
            <a:custGeom>
              <a:avLst/>
              <a:gdLst>
                <a:gd name="T0" fmla="*/ 3 w 85"/>
                <a:gd name="T1" fmla="*/ 6 h 109"/>
                <a:gd name="T2" fmla="*/ 9 w 85"/>
                <a:gd name="T3" fmla="*/ 0 h 109"/>
                <a:gd name="T4" fmla="*/ 15 w 85"/>
                <a:gd name="T5" fmla="*/ 8 h 109"/>
                <a:gd name="T6" fmla="*/ 12 w 85"/>
                <a:gd name="T7" fmla="*/ 11 h 109"/>
                <a:gd name="T8" fmla="*/ 6 w 85"/>
                <a:gd name="T9" fmla="*/ 13 h 109"/>
                <a:gd name="T10" fmla="*/ 21 w 85"/>
                <a:gd name="T11" fmla="*/ 16 h 109"/>
                <a:gd name="T12" fmla="*/ 24 w 85"/>
                <a:gd name="T13" fmla="*/ 16 h 109"/>
                <a:gd name="T14" fmla="*/ 33 w 85"/>
                <a:gd name="T15" fmla="*/ 24 h 109"/>
                <a:gd name="T16" fmla="*/ 30 w 85"/>
                <a:gd name="T17" fmla="*/ 29 h 109"/>
                <a:gd name="T18" fmla="*/ 24 w 85"/>
                <a:gd name="T19" fmla="*/ 31 h 109"/>
                <a:gd name="T20" fmla="*/ 42 w 85"/>
                <a:gd name="T21" fmla="*/ 34 h 109"/>
                <a:gd name="T22" fmla="*/ 46 w 85"/>
                <a:gd name="T23" fmla="*/ 37 h 109"/>
                <a:gd name="T24" fmla="*/ 49 w 85"/>
                <a:gd name="T25" fmla="*/ 42 h 109"/>
                <a:gd name="T26" fmla="*/ 46 w 85"/>
                <a:gd name="T27" fmla="*/ 47 h 109"/>
                <a:gd name="T28" fmla="*/ 46 w 85"/>
                <a:gd name="T29" fmla="*/ 47 h 109"/>
                <a:gd name="T30" fmla="*/ 36 w 85"/>
                <a:gd name="T31" fmla="*/ 50 h 109"/>
                <a:gd name="T32" fmla="*/ 52 w 85"/>
                <a:gd name="T33" fmla="*/ 55 h 109"/>
                <a:gd name="T34" fmla="*/ 61 w 85"/>
                <a:gd name="T35" fmla="*/ 60 h 109"/>
                <a:gd name="T36" fmla="*/ 61 w 85"/>
                <a:gd name="T37" fmla="*/ 68 h 109"/>
                <a:gd name="T38" fmla="*/ 58 w 85"/>
                <a:gd name="T39" fmla="*/ 70 h 109"/>
                <a:gd name="T40" fmla="*/ 46 w 85"/>
                <a:gd name="T41" fmla="*/ 78 h 109"/>
                <a:gd name="T42" fmla="*/ 49 w 85"/>
                <a:gd name="T43" fmla="*/ 81 h 109"/>
                <a:gd name="T44" fmla="*/ 70 w 85"/>
                <a:gd name="T45" fmla="*/ 81 h 109"/>
                <a:gd name="T46" fmla="*/ 82 w 85"/>
                <a:gd name="T47" fmla="*/ 88 h 109"/>
                <a:gd name="T48" fmla="*/ 82 w 85"/>
                <a:gd name="T49" fmla="*/ 96 h 109"/>
                <a:gd name="T50" fmla="*/ 76 w 85"/>
                <a:gd name="T51" fmla="*/ 104 h 109"/>
                <a:gd name="T52" fmla="*/ 76 w 85"/>
                <a:gd name="T53" fmla="*/ 109 h 109"/>
                <a:gd name="T54" fmla="*/ 67 w 85"/>
                <a:gd name="T55" fmla="*/ 109 h 109"/>
                <a:gd name="T56" fmla="*/ 67 w 85"/>
                <a:gd name="T57" fmla="*/ 101 h 109"/>
                <a:gd name="T58" fmla="*/ 79 w 85"/>
                <a:gd name="T59" fmla="*/ 91 h 109"/>
                <a:gd name="T60" fmla="*/ 73 w 85"/>
                <a:gd name="T61" fmla="*/ 88 h 109"/>
                <a:gd name="T62" fmla="*/ 52 w 85"/>
                <a:gd name="T63" fmla="*/ 86 h 109"/>
                <a:gd name="T64" fmla="*/ 39 w 85"/>
                <a:gd name="T65" fmla="*/ 78 h 109"/>
                <a:gd name="T66" fmla="*/ 49 w 85"/>
                <a:gd name="T67" fmla="*/ 68 h 109"/>
                <a:gd name="T68" fmla="*/ 55 w 85"/>
                <a:gd name="T69" fmla="*/ 65 h 109"/>
                <a:gd name="T70" fmla="*/ 58 w 85"/>
                <a:gd name="T71" fmla="*/ 60 h 109"/>
                <a:gd name="T72" fmla="*/ 58 w 85"/>
                <a:gd name="T73" fmla="*/ 60 h 109"/>
                <a:gd name="T74" fmla="*/ 39 w 85"/>
                <a:gd name="T75" fmla="*/ 55 h 109"/>
                <a:gd name="T76" fmla="*/ 27 w 85"/>
                <a:gd name="T77" fmla="*/ 52 h 109"/>
                <a:gd name="T78" fmla="*/ 33 w 85"/>
                <a:gd name="T79" fmla="*/ 44 h 109"/>
                <a:gd name="T80" fmla="*/ 39 w 85"/>
                <a:gd name="T81" fmla="*/ 42 h 109"/>
                <a:gd name="T82" fmla="*/ 42 w 85"/>
                <a:gd name="T83" fmla="*/ 39 h 109"/>
                <a:gd name="T84" fmla="*/ 15 w 85"/>
                <a:gd name="T85" fmla="*/ 37 h 109"/>
                <a:gd name="T86" fmla="*/ 12 w 85"/>
                <a:gd name="T87" fmla="*/ 31 h 109"/>
                <a:gd name="T88" fmla="*/ 18 w 85"/>
                <a:gd name="T89" fmla="*/ 26 h 109"/>
                <a:gd name="T90" fmla="*/ 21 w 85"/>
                <a:gd name="T91" fmla="*/ 26 h 109"/>
                <a:gd name="T92" fmla="*/ 27 w 85"/>
                <a:gd name="T93" fmla="*/ 21 h 109"/>
                <a:gd name="T94" fmla="*/ 21 w 85"/>
                <a:gd name="T95" fmla="*/ 21 h 109"/>
                <a:gd name="T96" fmla="*/ 9 w 85"/>
                <a:gd name="T97" fmla="*/ 18 h 109"/>
                <a:gd name="T98" fmla="*/ 3 w 85"/>
                <a:gd name="T99" fmla="*/ 13 h 109"/>
                <a:gd name="T100" fmla="*/ 3 w 85"/>
                <a:gd name="T101" fmla="*/ 11 h 10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"/>
                <a:gd name="T154" fmla="*/ 0 h 109"/>
                <a:gd name="T155" fmla="*/ 85 w 85"/>
                <a:gd name="T156" fmla="*/ 109 h 10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" h="109">
                  <a:moveTo>
                    <a:pt x="3" y="8"/>
                  </a:moveTo>
                  <a:lnTo>
                    <a:pt x="3" y="6"/>
                  </a:lnTo>
                  <a:lnTo>
                    <a:pt x="0" y="3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5" y="8"/>
                  </a:lnTo>
                  <a:lnTo>
                    <a:pt x="12" y="11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15" y="16"/>
                  </a:lnTo>
                  <a:lnTo>
                    <a:pt x="21" y="16"/>
                  </a:lnTo>
                  <a:lnTo>
                    <a:pt x="24" y="16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0" y="26"/>
                  </a:lnTo>
                  <a:lnTo>
                    <a:pt x="30" y="29"/>
                  </a:lnTo>
                  <a:lnTo>
                    <a:pt x="24" y="31"/>
                  </a:lnTo>
                  <a:lnTo>
                    <a:pt x="42" y="34"/>
                  </a:lnTo>
                  <a:lnTo>
                    <a:pt x="46" y="37"/>
                  </a:lnTo>
                  <a:lnTo>
                    <a:pt x="49" y="42"/>
                  </a:lnTo>
                  <a:lnTo>
                    <a:pt x="49" y="44"/>
                  </a:lnTo>
                  <a:lnTo>
                    <a:pt x="46" y="47"/>
                  </a:lnTo>
                  <a:lnTo>
                    <a:pt x="36" y="50"/>
                  </a:lnTo>
                  <a:lnTo>
                    <a:pt x="46" y="52"/>
                  </a:lnTo>
                  <a:lnTo>
                    <a:pt x="52" y="55"/>
                  </a:lnTo>
                  <a:lnTo>
                    <a:pt x="61" y="60"/>
                  </a:lnTo>
                  <a:lnTo>
                    <a:pt x="61" y="65"/>
                  </a:lnTo>
                  <a:lnTo>
                    <a:pt x="61" y="68"/>
                  </a:lnTo>
                  <a:lnTo>
                    <a:pt x="58" y="70"/>
                  </a:lnTo>
                  <a:lnTo>
                    <a:pt x="52" y="73"/>
                  </a:lnTo>
                  <a:lnTo>
                    <a:pt x="46" y="78"/>
                  </a:lnTo>
                  <a:lnTo>
                    <a:pt x="46" y="81"/>
                  </a:lnTo>
                  <a:lnTo>
                    <a:pt x="49" y="81"/>
                  </a:lnTo>
                  <a:lnTo>
                    <a:pt x="58" y="81"/>
                  </a:lnTo>
                  <a:lnTo>
                    <a:pt x="70" y="81"/>
                  </a:lnTo>
                  <a:lnTo>
                    <a:pt x="76" y="83"/>
                  </a:lnTo>
                  <a:lnTo>
                    <a:pt x="82" y="88"/>
                  </a:lnTo>
                  <a:lnTo>
                    <a:pt x="85" y="91"/>
                  </a:lnTo>
                  <a:lnTo>
                    <a:pt x="82" y="96"/>
                  </a:lnTo>
                  <a:lnTo>
                    <a:pt x="76" y="104"/>
                  </a:lnTo>
                  <a:lnTo>
                    <a:pt x="73" y="104"/>
                  </a:lnTo>
                  <a:lnTo>
                    <a:pt x="76" y="109"/>
                  </a:lnTo>
                  <a:lnTo>
                    <a:pt x="79" y="109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4" y="104"/>
                  </a:lnTo>
                  <a:lnTo>
                    <a:pt x="67" y="101"/>
                  </a:lnTo>
                  <a:lnTo>
                    <a:pt x="73" y="99"/>
                  </a:lnTo>
                  <a:lnTo>
                    <a:pt x="79" y="91"/>
                  </a:lnTo>
                  <a:lnTo>
                    <a:pt x="79" y="88"/>
                  </a:lnTo>
                  <a:lnTo>
                    <a:pt x="73" y="88"/>
                  </a:lnTo>
                  <a:lnTo>
                    <a:pt x="61" y="88"/>
                  </a:lnTo>
                  <a:lnTo>
                    <a:pt x="52" y="86"/>
                  </a:lnTo>
                  <a:lnTo>
                    <a:pt x="46" y="83"/>
                  </a:lnTo>
                  <a:lnTo>
                    <a:pt x="42" y="81"/>
                  </a:lnTo>
                  <a:lnTo>
                    <a:pt x="39" y="78"/>
                  </a:lnTo>
                  <a:lnTo>
                    <a:pt x="42" y="73"/>
                  </a:lnTo>
                  <a:lnTo>
                    <a:pt x="49" y="68"/>
                  </a:lnTo>
                  <a:lnTo>
                    <a:pt x="55" y="65"/>
                  </a:lnTo>
                  <a:lnTo>
                    <a:pt x="58" y="60"/>
                  </a:lnTo>
                  <a:lnTo>
                    <a:pt x="39" y="55"/>
                  </a:lnTo>
                  <a:lnTo>
                    <a:pt x="30" y="52"/>
                  </a:lnTo>
                  <a:lnTo>
                    <a:pt x="27" y="52"/>
                  </a:lnTo>
                  <a:lnTo>
                    <a:pt x="27" y="47"/>
                  </a:lnTo>
                  <a:lnTo>
                    <a:pt x="33" y="44"/>
                  </a:lnTo>
                  <a:lnTo>
                    <a:pt x="39" y="42"/>
                  </a:lnTo>
                  <a:lnTo>
                    <a:pt x="42" y="39"/>
                  </a:lnTo>
                  <a:lnTo>
                    <a:pt x="27" y="37"/>
                  </a:lnTo>
                  <a:lnTo>
                    <a:pt x="15" y="37"/>
                  </a:lnTo>
                  <a:lnTo>
                    <a:pt x="12" y="34"/>
                  </a:lnTo>
                  <a:lnTo>
                    <a:pt x="12" y="31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7" y="21"/>
                  </a:lnTo>
                  <a:lnTo>
                    <a:pt x="21" y="21"/>
                  </a:lnTo>
                  <a:lnTo>
                    <a:pt x="9" y="18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5" name="Freeform 116"/>
            <p:cNvSpPr>
              <a:spLocks noEditPoints="1"/>
            </p:cNvSpPr>
            <p:nvPr/>
          </p:nvSpPr>
          <p:spPr bwMode="auto">
            <a:xfrm>
              <a:off x="4999" y="2439"/>
              <a:ext cx="70" cy="85"/>
            </a:xfrm>
            <a:custGeom>
              <a:avLst/>
              <a:gdLst>
                <a:gd name="T0" fmla="*/ 64 w 70"/>
                <a:gd name="T1" fmla="*/ 85 h 85"/>
                <a:gd name="T2" fmla="*/ 67 w 70"/>
                <a:gd name="T3" fmla="*/ 85 h 85"/>
                <a:gd name="T4" fmla="*/ 70 w 70"/>
                <a:gd name="T5" fmla="*/ 78 h 85"/>
                <a:gd name="T6" fmla="*/ 64 w 70"/>
                <a:gd name="T7" fmla="*/ 75 h 85"/>
                <a:gd name="T8" fmla="*/ 61 w 70"/>
                <a:gd name="T9" fmla="*/ 78 h 85"/>
                <a:gd name="T10" fmla="*/ 64 w 70"/>
                <a:gd name="T11" fmla="*/ 72 h 85"/>
                <a:gd name="T12" fmla="*/ 64 w 70"/>
                <a:gd name="T13" fmla="*/ 67 h 85"/>
                <a:gd name="T14" fmla="*/ 61 w 70"/>
                <a:gd name="T15" fmla="*/ 59 h 85"/>
                <a:gd name="T16" fmla="*/ 52 w 70"/>
                <a:gd name="T17" fmla="*/ 62 h 85"/>
                <a:gd name="T18" fmla="*/ 52 w 70"/>
                <a:gd name="T19" fmla="*/ 62 h 85"/>
                <a:gd name="T20" fmla="*/ 55 w 70"/>
                <a:gd name="T21" fmla="*/ 52 h 85"/>
                <a:gd name="T22" fmla="*/ 52 w 70"/>
                <a:gd name="T23" fmla="*/ 46 h 85"/>
                <a:gd name="T24" fmla="*/ 49 w 70"/>
                <a:gd name="T25" fmla="*/ 44 h 85"/>
                <a:gd name="T26" fmla="*/ 46 w 70"/>
                <a:gd name="T27" fmla="*/ 44 h 85"/>
                <a:gd name="T28" fmla="*/ 46 w 70"/>
                <a:gd name="T29" fmla="*/ 44 h 85"/>
                <a:gd name="T30" fmla="*/ 43 w 70"/>
                <a:gd name="T31" fmla="*/ 36 h 85"/>
                <a:gd name="T32" fmla="*/ 40 w 70"/>
                <a:gd name="T33" fmla="*/ 28 h 85"/>
                <a:gd name="T34" fmla="*/ 33 w 70"/>
                <a:gd name="T35" fmla="*/ 26 h 85"/>
                <a:gd name="T36" fmla="*/ 30 w 70"/>
                <a:gd name="T37" fmla="*/ 26 h 85"/>
                <a:gd name="T38" fmla="*/ 18 w 70"/>
                <a:gd name="T39" fmla="*/ 31 h 85"/>
                <a:gd name="T40" fmla="*/ 21 w 70"/>
                <a:gd name="T41" fmla="*/ 23 h 85"/>
                <a:gd name="T42" fmla="*/ 24 w 70"/>
                <a:gd name="T43" fmla="*/ 10 h 85"/>
                <a:gd name="T44" fmla="*/ 21 w 70"/>
                <a:gd name="T45" fmla="*/ 2 h 85"/>
                <a:gd name="T46" fmla="*/ 9 w 70"/>
                <a:gd name="T47" fmla="*/ 5 h 85"/>
                <a:gd name="T48" fmla="*/ 9 w 70"/>
                <a:gd name="T49" fmla="*/ 5 h 85"/>
                <a:gd name="T50" fmla="*/ 3 w 70"/>
                <a:gd name="T51" fmla="*/ 0 h 85"/>
                <a:gd name="T52" fmla="*/ 3 w 70"/>
                <a:gd name="T53" fmla="*/ 10 h 85"/>
                <a:gd name="T54" fmla="*/ 21 w 70"/>
                <a:gd name="T55" fmla="*/ 8 h 85"/>
                <a:gd name="T56" fmla="*/ 21 w 70"/>
                <a:gd name="T57" fmla="*/ 8 h 85"/>
                <a:gd name="T58" fmla="*/ 18 w 70"/>
                <a:gd name="T59" fmla="*/ 18 h 85"/>
                <a:gd name="T60" fmla="*/ 18 w 70"/>
                <a:gd name="T61" fmla="*/ 36 h 85"/>
                <a:gd name="T62" fmla="*/ 27 w 70"/>
                <a:gd name="T63" fmla="*/ 34 h 85"/>
                <a:gd name="T64" fmla="*/ 33 w 70"/>
                <a:gd name="T65" fmla="*/ 31 h 85"/>
                <a:gd name="T66" fmla="*/ 40 w 70"/>
                <a:gd name="T67" fmla="*/ 31 h 85"/>
                <a:gd name="T68" fmla="*/ 40 w 70"/>
                <a:gd name="T69" fmla="*/ 34 h 85"/>
                <a:gd name="T70" fmla="*/ 36 w 70"/>
                <a:gd name="T71" fmla="*/ 44 h 85"/>
                <a:gd name="T72" fmla="*/ 40 w 70"/>
                <a:gd name="T73" fmla="*/ 54 h 85"/>
                <a:gd name="T74" fmla="*/ 49 w 70"/>
                <a:gd name="T75" fmla="*/ 49 h 85"/>
                <a:gd name="T76" fmla="*/ 52 w 70"/>
                <a:gd name="T77" fmla="*/ 46 h 85"/>
                <a:gd name="T78" fmla="*/ 46 w 70"/>
                <a:gd name="T79" fmla="*/ 57 h 85"/>
                <a:gd name="T80" fmla="*/ 46 w 70"/>
                <a:gd name="T81" fmla="*/ 70 h 85"/>
                <a:gd name="T82" fmla="*/ 52 w 70"/>
                <a:gd name="T83" fmla="*/ 67 h 85"/>
                <a:gd name="T84" fmla="*/ 55 w 70"/>
                <a:gd name="T85" fmla="*/ 65 h 85"/>
                <a:gd name="T86" fmla="*/ 55 w 70"/>
                <a:gd name="T87" fmla="*/ 65 h 85"/>
                <a:gd name="T88" fmla="*/ 58 w 70"/>
                <a:gd name="T89" fmla="*/ 67 h 85"/>
                <a:gd name="T90" fmla="*/ 55 w 70"/>
                <a:gd name="T91" fmla="*/ 75 h 85"/>
                <a:gd name="T92" fmla="*/ 58 w 70"/>
                <a:gd name="T93" fmla="*/ 80 h 85"/>
                <a:gd name="T94" fmla="*/ 58 w 70"/>
                <a:gd name="T95" fmla="*/ 80 h 85"/>
                <a:gd name="T96" fmla="*/ 64 w 70"/>
                <a:gd name="T97" fmla="*/ 83 h 85"/>
                <a:gd name="T98" fmla="*/ 21 w 70"/>
                <a:gd name="T99" fmla="*/ 8 h 85"/>
                <a:gd name="T100" fmla="*/ 24 w 70"/>
                <a:gd name="T101" fmla="*/ 8 h 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0"/>
                <a:gd name="T154" fmla="*/ 0 h 85"/>
                <a:gd name="T155" fmla="*/ 70 w 70"/>
                <a:gd name="T156" fmla="*/ 85 h 8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0" h="85">
                  <a:moveTo>
                    <a:pt x="64" y="83"/>
                  </a:moveTo>
                  <a:lnTo>
                    <a:pt x="64" y="83"/>
                  </a:lnTo>
                  <a:lnTo>
                    <a:pt x="64" y="85"/>
                  </a:lnTo>
                  <a:lnTo>
                    <a:pt x="67" y="85"/>
                  </a:lnTo>
                  <a:lnTo>
                    <a:pt x="70" y="80"/>
                  </a:lnTo>
                  <a:lnTo>
                    <a:pt x="70" y="78"/>
                  </a:lnTo>
                  <a:lnTo>
                    <a:pt x="67" y="78"/>
                  </a:lnTo>
                  <a:lnTo>
                    <a:pt x="64" y="75"/>
                  </a:lnTo>
                  <a:lnTo>
                    <a:pt x="61" y="78"/>
                  </a:lnTo>
                  <a:lnTo>
                    <a:pt x="58" y="78"/>
                  </a:lnTo>
                  <a:lnTo>
                    <a:pt x="64" y="72"/>
                  </a:lnTo>
                  <a:lnTo>
                    <a:pt x="64" y="67"/>
                  </a:lnTo>
                  <a:lnTo>
                    <a:pt x="61" y="59"/>
                  </a:lnTo>
                  <a:lnTo>
                    <a:pt x="58" y="59"/>
                  </a:lnTo>
                  <a:lnTo>
                    <a:pt x="52" y="62"/>
                  </a:lnTo>
                  <a:lnTo>
                    <a:pt x="55" y="52"/>
                  </a:lnTo>
                  <a:lnTo>
                    <a:pt x="52" y="46"/>
                  </a:lnTo>
                  <a:lnTo>
                    <a:pt x="49" y="44"/>
                  </a:lnTo>
                  <a:lnTo>
                    <a:pt x="46" y="44"/>
                  </a:lnTo>
                  <a:lnTo>
                    <a:pt x="40" y="46"/>
                  </a:lnTo>
                  <a:lnTo>
                    <a:pt x="43" y="36"/>
                  </a:lnTo>
                  <a:lnTo>
                    <a:pt x="40" y="31"/>
                  </a:lnTo>
                  <a:lnTo>
                    <a:pt x="40" y="28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24" y="28"/>
                  </a:lnTo>
                  <a:lnTo>
                    <a:pt x="18" y="31"/>
                  </a:lnTo>
                  <a:lnTo>
                    <a:pt x="15" y="31"/>
                  </a:lnTo>
                  <a:lnTo>
                    <a:pt x="21" y="23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9" y="5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8"/>
                  </a:lnTo>
                  <a:lnTo>
                    <a:pt x="3" y="10"/>
                  </a:lnTo>
                  <a:lnTo>
                    <a:pt x="12" y="8"/>
                  </a:lnTo>
                  <a:lnTo>
                    <a:pt x="21" y="8"/>
                  </a:lnTo>
                  <a:lnTo>
                    <a:pt x="21" y="13"/>
                  </a:lnTo>
                  <a:lnTo>
                    <a:pt x="18" y="18"/>
                  </a:lnTo>
                  <a:lnTo>
                    <a:pt x="15" y="31"/>
                  </a:lnTo>
                  <a:lnTo>
                    <a:pt x="15" y="34"/>
                  </a:lnTo>
                  <a:lnTo>
                    <a:pt x="18" y="36"/>
                  </a:lnTo>
                  <a:lnTo>
                    <a:pt x="27" y="34"/>
                  </a:lnTo>
                  <a:lnTo>
                    <a:pt x="33" y="31"/>
                  </a:lnTo>
                  <a:lnTo>
                    <a:pt x="36" y="31"/>
                  </a:lnTo>
                  <a:lnTo>
                    <a:pt x="40" y="31"/>
                  </a:lnTo>
                  <a:lnTo>
                    <a:pt x="40" y="34"/>
                  </a:lnTo>
                  <a:lnTo>
                    <a:pt x="36" y="44"/>
                  </a:lnTo>
                  <a:lnTo>
                    <a:pt x="33" y="52"/>
                  </a:lnTo>
                  <a:lnTo>
                    <a:pt x="40" y="54"/>
                  </a:lnTo>
                  <a:lnTo>
                    <a:pt x="43" y="52"/>
                  </a:lnTo>
                  <a:lnTo>
                    <a:pt x="49" y="49"/>
                  </a:lnTo>
                  <a:lnTo>
                    <a:pt x="52" y="46"/>
                  </a:lnTo>
                  <a:lnTo>
                    <a:pt x="46" y="57"/>
                  </a:lnTo>
                  <a:lnTo>
                    <a:pt x="43" y="65"/>
                  </a:lnTo>
                  <a:lnTo>
                    <a:pt x="46" y="70"/>
                  </a:lnTo>
                  <a:lnTo>
                    <a:pt x="52" y="67"/>
                  </a:lnTo>
                  <a:lnTo>
                    <a:pt x="55" y="65"/>
                  </a:lnTo>
                  <a:lnTo>
                    <a:pt x="61" y="65"/>
                  </a:lnTo>
                  <a:lnTo>
                    <a:pt x="58" y="67"/>
                  </a:lnTo>
                  <a:lnTo>
                    <a:pt x="55" y="72"/>
                  </a:lnTo>
                  <a:lnTo>
                    <a:pt x="55" y="75"/>
                  </a:lnTo>
                  <a:lnTo>
                    <a:pt x="58" y="80"/>
                  </a:lnTo>
                  <a:lnTo>
                    <a:pt x="61" y="83"/>
                  </a:lnTo>
                  <a:lnTo>
                    <a:pt x="64" y="83"/>
                  </a:lnTo>
                  <a:close/>
                  <a:moveTo>
                    <a:pt x="24" y="8"/>
                  </a:moveTo>
                  <a:lnTo>
                    <a:pt x="24" y="8"/>
                  </a:lnTo>
                  <a:lnTo>
                    <a:pt x="21" y="8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6" name="Freeform 117"/>
            <p:cNvSpPr>
              <a:spLocks/>
            </p:cNvSpPr>
            <p:nvPr/>
          </p:nvSpPr>
          <p:spPr bwMode="auto">
            <a:xfrm>
              <a:off x="4483" y="1533"/>
              <a:ext cx="201" cy="186"/>
            </a:xfrm>
            <a:custGeom>
              <a:avLst/>
              <a:gdLst>
                <a:gd name="T0" fmla="*/ 64 w 201"/>
                <a:gd name="T1" fmla="*/ 0 h 186"/>
                <a:gd name="T2" fmla="*/ 64 w 201"/>
                <a:gd name="T3" fmla="*/ 0 h 186"/>
                <a:gd name="T4" fmla="*/ 61 w 201"/>
                <a:gd name="T5" fmla="*/ 23 h 186"/>
                <a:gd name="T6" fmla="*/ 55 w 201"/>
                <a:gd name="T7" fmla="*/ 44 h 186"/>
                <a:gd name="T8" fmla="*/ 42 w 201"/>
                <a:gd name="T9" fmla="*/ 64 h 186"/>
                <a:gd name="T10" fmla="*/ 42 w 201"/>
                <a:gd name="T11" fmla="*/ 64 h 186"/>
                <a:gd name="T12" fmla="*/ 27 w 201"/>
                <a:gd name="T13" fmla="*/ 80 h 186"/>
                <a:gd name="T14" fmla="*/ 15 w 201"/>
                <a:gd name="T15" fmla="*/ 88 h 186"/>
                <a:gd name="T16" fmla="*/ 3 w 201"/>
                <a:gd name="T17" fmla="*/ 90 h 186"/>
                <a:gd name="T18" fmla="*/ 0 w 201"/>
                <a:gd name="T19" fmla="*/ 93 h 186"/>
                <a:gd name="T20" fmla="*/ 0 w 201"/>
                <a:gd name="T21" fmla="*/ 93 h 186"/>
                <a:gd name="T22" fmla="*/ 21 w 201"/>
                <a:gd name="T23" fmla="*/ 106 h 186"/>
                <a:gd name="T24" fmla="*/ 39 w 201"/>
                <a:gd name="T25" fmla="*/ 119 h 186"/>
                <a:gd name="T26" fmla="*/ 58 w 201"/>
                <a:gd name="T27" fmla="*/ 132 h 186"/>
                <a:gd name="T28" fmla="*/ 58 w 201"/>
                <a:gd name="T29" fmla="*/ 132 h 186"/>
                <a:gd name="T30" fmla="*/ 79 w 201"/>
                <a:gd name="T31" fmla="*/ 150 h 186"/>
                <a:gd name="T32" fmla="*/ 104 w 201"/>
                <a:gd name="T33" fmla="*/ 165 h 186"/>
                <a:gd name="T34" fmla="*/ 131 w 201"/>
                <a:gd name="T35" fmla="*/ 178 h 186"/>
                <a:gd name="T36" fmla="*/ 146 w 201"/>
                <a:gd name="T37" fmla="*/ 183 h 186"/>
                <a:gd name="T38" fmla="*/ 158 w 201"/>
                <a:gd name="T39" fmla="*/ 186 h 186"/>
                <a:gd name="T40" fmla="*/ 158 w 201"/>
                <a:gd name="T41" fmla="*/ 186 h 186"/>
                <a:gd name="T42" fmla="*/ 180 w 201"/>
                <a:gd name="T43" fmla="*/ 186 h 186"/>
                <a:gd name="T44" fmla="*/ 189 w 201"/>
                <a:gd name="T45" fmla="*/ 183 h 186"/>
                <a:gd name="T46" fmla="*/ 195 w 201"/>
                <a:gd name="T47" fmla="*/ 178 h 186"/>
                <a:gd name="T48" fmla="*/ 198 w 201"/>
                <a:gd name="T49" fmla="*/ 173 h 186"/>
                <a:gd name="T50" fmla="*/ 198 w 201"/>
                <a:gd name="T51" fmla="*/ 173 h 186"/>
                <a:gd name="T52" fmla="*/ 201 w 201"/>
                <a:gd name="T53" fmla="*/ 160 h 186"/>
                <a:gd name="T54" fmla="*/ 201 w 201"/>
                <a:gd name="T55" fmla="*/ 152 h 186"/>
                <a:gd name="T56" fmla="*/ 174 w 201"/>
                <a:gd name="T57" fmla="*/ 134 h 186"/>
                <a:gd name="T58" fmla="*/ 174 w 201"/>
                <a:gd name="T59" fmla="*/ 134 h 186"/>
                <a:gd name="T60" fmla="*/ 171 w 201"/>
                <a:gd name="T61" fmla="*/ 113 h 186"/>
                <a:gd name="T62" fmla="*/ 171 w 201"/>
                <a:gd name="T63" fmla="*/ 95 h 186"/>
                <a:gd name="T64" fmla="*/ 174 w 201"/>
                <a:gd name="T65" fmla="*/ 88 h 186"/>
                <a:gd name="T66" fmla="*/ 177 w 201"/>
                <a:gd name="T67" fmla="*/ 80 h 186"/>
                <a:gd name="T68" fmla="*/ 177 w 201"/>
                <a:gd name="T69" fmla="*/ 80 h 186"/>
                <a:gd name="T70" fmla="*/ 177 w 201"/>
                <a:gd name="T71" fmla="*/ 80 h 186"/>
                <a:gd name="T72" fmla="*/ 165 w 201"/>
                <a:gd name="T73" fmla="*/ 80 h 186"/>
                <a:gd name="T74" fmla="*/ 152 w 201"/>
                <a:gd name="T75" fmla="*/ 77 h 186"/>
                <a:gd name="T76" fmla="*/ 140 w 201"/>
                <a:gd name="T77" fmla="*/ 75 h 186"/>
                <a:gd name="T78" fmla="*/ 125 w 201"/>
                <a:gd name="T79" fmla="*/ 67 h 186"/>
                <a:gd name="T80" fmla="*/ 125 w 201"/>
                <a:gd name="T81" fmla="*/ 67 h 186"/>
                <a:gd name="T82" fmla="*/ 107 w 201"/>
                <a:gd name="T83" fmla="*/ 51 h 186"/>
                <a:gd name="T84" fmla="*/ 91 w 201"/>
                <a:gd name="T85" fmla="*/ 36 h 186"/>
                <a:gd name="T86" fmla="*/ 76 w 201"/>
                <a:gd name="T87" fmla="*/ 18 h 186"/>
                <a:gd name="T88" fmla="*/ 64 w 201"/>
                <a:gd name="T89" fmla="*/ 0 h 186"/>
                <a:gd name="T90" fmla="*/ 64 w 201"/>
                <a:gd name="T91" fmla="*/ 0 h 1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1"/>
                <a:gd name="T139" fmla="*/ 0 h 186"/>
                <a:gd name="T140" fmla="*/ 201 w 201"/>
                <a:gd name="T141" fmla="*/ 186 h 1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1" h="186">
                  <a:moveTo>
                    <a:pt x="64" y="0"/>
                  </a:moveTo>
                  <a:lnTo>
                    <a:pt x="64" y="0"/>
                  </a:lnTo>
                  <a:lnTo>
                    <a:pt x="61" y="23"/>
                  </a:lnTo>
                  <a:lnTo>
                    <a:pt x="55" y="44"/>
                  </a:lnTo>
                  <a:lnTo>
                    <a:pt x="42" y="64"/>
                  </a:lnTo>
                  <a:lnTo>
                    <a:pt x="27" y="80"/>
                  </a:lnTo>
                  <a:lnTo>
                    <a:pt x="15" y="88"/>
                  </a:lnTo>
                  <a:lnTo>
                    <a:pt x="3" y="90"/>
                  </a:lnTo>
                  <a:lnTo>
                    <a:pt x="0" y="93"/>
                  </a:lnTo>
                  <a:lnTo>
                    <a:pt x="21" y="106"/>
                  </a:lnTo>
                  <a:lnTo>
                    <a:pt x="39" y="119"/>
                  </a:lnTo>
                  <a:lnTo>
                    <a:pt x="58" y="132"/>
                  </a:lnTo>
                  <a:lnTo>
                    <a:pt x="79" y="150"/>
                  </a:lnTo>
                  <a:lnTo>
                    <a:pt x="104" y="165"/>
                  </a:lnTo>
                  <a:lnTo>
                    <a:pt x="131" y="178"/>
                  </a:lnTo>
                  <a:lnTo>
                    <a:pt x="146" y="183"/>
                  </a:lnTo>
                  <a:lnTo>
                    <a:pt x="158" y="186"/>
                  </a:lnTo>
                  <a:lnTo>
                    <a:pt x="180" y="186"/>
                  </a:lnTo>
                  <a:lnTo>
                    <a:pt x="189" y="183"/>
                  </a:lnTo>
                  <a:lnTo>
                    <a:pt x="195" y="178"/>
                  </a:lnTo>
                  <a:lnTo>
                    <a:pt x="198" y="173"/>
                  </a:lnTo>
                  <a:lnTo>
                    <a:pt x="201" y="160"/>
                  </a:lnTo>
                  <a:lnTo>
                    <a:pt x="201" y="152"/>
                  </a:lnTo>
                  <a:lnTo>
                    <a:pt x="174" y="134"/>
                  </a:lnTo>
                  <a:lnTo>
                    <a:pt x="171" y="113"/>
                  </a:lnTo>
                  <a:lnTo>
                    <a:pt x="171" y="95"/>
                  </a:lnTo>
                  <a:lnTo>
                    <a:pt x="174" y="88"/>
                  </a:lnTo>
                  <a:lnTo>
                    <a:pt x="177" y="80"/>
                  </a:lnTo>
                  <a:lnTo>
                    <a:pt x="165" y="80"/>
                  </a:lnTo>
                  <a:lnTo>
                    <a:pt x="152" y="77"/>
                  </a:lnTo>
                  <a:lnTo>
                    <a:pt x="140" y="75"/>
                  </a:lnTo>
                  <a:lnTo>
                    <a:pt x="125" y="67"/>
                  </a:lnTo>
                  <a:lnTo>
                    <a:pt x="107" y="51"/>
                  </a:lnTo>
                  <a:lnTo>
                    <a:pt x="91" y="36"/>
                  </a:lnTo>
                  <a:lnTo>
                    <a:pt x="76" y="1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1C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7" name="Freeform 118"/>
            <p:cNvSpPr>
              <a:spLocks/>
            </p:cNvSpPr>
            <p:nvPr/>
          </p:nvSpPr>
          <p:spPr bwMode="auto">
            <a:xfrm>
              <a:off x="4550" y="1538"/>
              <a:ext cx="131" cy="147"/>
            </a:xfrm>
            <a:custGeom>
              <a:avLst/>
              <a:gdLst>
                <a:gd name="T0" fmla="*/ 131 w 131"/>
                <a:gd name="T1" fmla="*/ 147 h 147"/>
                <a:gd name="T2" fmla="*/ 107 w 131"/>
                <a:gd name="T3" fmla="*/ 129 h 147"/>
                <a:gd name="T4" fmla="*/ 107 w 131"/>
                <a:gd name="T5" fmla="*/ 129 h 147"/>
                <a:gd name="T6" fmla="*/ 104 w 131"/>
                <a:gd name="T7" fmla="*/ 108 h 147"/>
                <a:gd name="T8" fmla="*/ 104 w 131"/>
                <a:gd name="T9" fmla="*/ 90 h 147"/>
                <a:gd name="T10" fmla="*/ 107 w 131"/>
                <a:gd name="T11" fmla="*/ 83 h 147"/>
                <a:gd name="T12" fmla="*/ 110 w 131"/>
                <a:gd name="T13" fmla="*/ 75 h 147"/>
                <a:gd name="T14" fmla="*/ 110 w 131"/>
                <a:gd name="T15" fmla="*/ 75 h 147"/>
                <a:gd name="T16" fmla="*/ 110 w 131"/>
                <a:gd name="T17" fmla="*/ 75 h 147"/>
                <a:gd name="T18" fmla="*/ 98 w 131"/>
                <a:gd name="T19" fmla="*/ 75 h 147"/>
                <a:gd name="T20" fmla="*/ 85 w 131"/>
                <a:gd name="T21" fmla="*/ 72 h 147"/>
                <a:gd name="T22" fmla="*/ 73 w 131"/>
                <a:gd name="T23" fmla="*/ 70 h 147"/>
                <a:gd name="T24" fmla="*/ 58 w 131"/>
                <a:gd name="T25" fmla="*/ 62 h 147"/>
                <a:gd name="T26" fmla="*/ 58 w 131"/>
                <a:gd name="T27" fmla="*/ 62 h 147"/>
                <a:gd name="T28" fmla="*/ 27 w 131"/>
                <a:gd name="T29" fmla="*/ 33 h 147"/>
                <a:gd name="T30" fmla="*/ 12 w 131"/>
                <a:gd name="T31" fmla="*/ 18 h 147"/>
                <a:gd name="T32" fmla="*/ 0 w 131"/>
                <a:gd name="T33" fmla="*/ 0 h 147"/>
                <a:gd name="T34" fmla="*/ 0 w 131"/>
                <a:gd name="T35" fmla="*/ 0 h 147"/>
                <a:gd name="T36" fmla="*/ 37 w 131"/>
                <a:gd name="T37" fmla="*/ 62 h 147"/>
                <a:gd name="T38" fmla="*/ 37 w 131"/>
                <a:gd name="T39" fmla="*/ 62 h 147"/>
                <a:gd name="T40" fmla="*/ 49 w 131"/>
                <a:gd name="T41" fmla="*/ 85 h 147"/>
                <a:gd name="T42" fmla="*/ 67 w 131"/>
                <a:gd name="T43" fmla="*/ 111 h 147"/>
                <a:gd name="T44" fmla="*/ 79 w 131"/>
                <a:gd name="T45" fmla="*/ 124 h 147"/>
                <a:gd name="T46" fmla="*/ 88 w 131"/>
                <a:gd name="T47" fmla="*/ 137 h 147"/>
                <a:gd name="T48" fmla="*/ 101 w 131"/>
                <a:gd name="T49" fmla="*/ 145 h 147"/>
                <a:gd name="T50" fmla="*/ 113 w 131"/>
                <a:gd name="T51" fmla="*/ 147 h 147"/>
                <a:gd name="T52" fmla="*/ 113 w 131"/>
                <a:gd name="T53" fmla="*/ 147 h 147"/>
                <a:gd name="T54" fmla="*/ 131 w 131"/>
                <a:gd name="T55" fmla="*/ 147 h 147"/>
                <a:gd name="T56" fmla="*/ 131 w 131"/>
                <a:gd name="T57" fmla="*/ 147 h 14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1"/>
                <a:gd name="T88" fmla="*/ 0 h 147"/>
                <a:gd name="T89" fmla="*/ 131 w 131"/>
                <a:gd name="T90" fmla="*/ 147 h 14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1" h="147">
                  <a:moveTo>
                    <a:pt x="131" y="147"/>
                  </a:moveTo>
                  <a:lnTo>
                    <a:pt x="107" y="129"/>
                  </a:lnTo>
                  <a:lnTo>
                    <a:pt x="104" y="108"/>
                  </a:lnTo>
                  <a:lnTo>
                    <a:pt x="104" y="90"/>
                  </a:lnTo>
                  <a:lnTo>
                    <a:pt x="107" y="83"/>
                  </a:lnTo>
                  <a:lnTo>
                    <a:pt x="110" y="75"/>
                  </a:lnTo>
                  <a:lnTo>
                    <a:pt x="98" y="75"/>
                  </a:lnTo>
                  <a:lnTo>
                    <a:pt x="85" y="72"/>
                  </a:lnTo>
                  <a:lnTo>
                    <a:pt x="73" y="70"/>
                  </a:lnTo>
                  <a:lnTo>
                    <a:pt x="58" y="62"/>
                  </a:lnTo>
                  <a:lnTo>
                    <a:pt x="27" y="33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37" y="62"/>
                  </a:lnTo>
                  <a:lnTo>
                    <a:pt x="49" y="85"/>
                  </a:lnTo>
                  <a:lnTo>
                    <a:pt x="67" y="111"/>
                  </a:lnTo>
                  <a:lnTo>
                    <a:pt x="79" y="124"/>
                  </a:lnTo>
                  <a:lnTo>
                    <a:pt x="88" y="137"/>
                  </a:lnTo>
                  <a:lnTo>
                    <a:pt x="101" y="145"/>
                  </a:lnTo>
                  <a:lnTo>
                    <a:pt x="113" y="147"/>
                  </a:lnTo>
                  <a:lnTo>
                    <a:pt x="131" y="147"/>
                  </a:lnTo>
                  <a:close/>
                </a:path>
              </a:pathLst>
            </a:custGeom>
            <a:solidFill>
              <a:srgbClr val="E0B5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8" name="Freeform 119"/>
            <p:cNvSpPr>
              <a:spLocks/>
            </p:cNvSpPr>
            <p:nvPr/>
          </p:nvSpPr>
          <p:spPr bwMode="auto">
            <a:xfrm>
              <a:off x="4489" y="1556"/>
              <a:ext cx="70" cy="90"/>
            </a:xfrm>
            <a:custGeom>
              <a:avLst/>
              <a:gdLst>
                <a:gd name="T0" fmla="*/ 70 w 70"/>
                <a:gd name="T1" fmla="*/ 15 h 90"/>
                <a:gd name="T2" fmla="*/ 70 w 70"/>
                <a:gd name="T3" fmla="*/ 15 h 90"/>
                <a:gd name="T4" fmla="*/ 70 w 70"/>
                <a:gd name="T5" fmla="*/ 33 h 90"/>
                <a:gd name="T6" fmla="*/ 70 w 70"/>
                <a:gd name="T7" fmla="*/ 49 h 90"/>
                <a:gd name="T8" fmla="*/ 64 w 70"/>
                <a:gd name="T9" fmla="*/ 65 h 90"/>
                <a:gd name="T10" fmla="*/ 64 w 70"/>
                <a:gd name="T11" fmla="*/ 65 h 90"/>
                <a:gd name="T12" fmla="*/ 55 w 70"/>
                <a:gd name="T13" fmla="*/ 77 h 90"/>
                <a:gd name="T14" fmla="*/ 46 w 70"/>
                <a:gd name="T15" fmla="*/ 85 h 90"/>
                <a:gd name="T16" fmla="*/ 33 w 70"/>
                <a:gd name="T17" fmla="*/ 90 h 90"/>
                <a:gd name="T18" fmla="*/ 27 w 70"/>
                <a:gd name="T19" fmla="*/ 90 h 90"/>
                <a:gd name="T20" fmla="*/ 21 w 70"/>
                <a:gd name="T21" fmla="*/ 88 h 90"/>
                <a:gd name="T22" fmla="*/ 21 w 70"/>
                <a:gd name="T23" fmla="*/ 88 h 90"/>
                <a:gd name="T24" fmla="*/ 0 w 70"/>
                <a:gd name="T25" fmla="*/ 72 h 90"/>
                <a:gd name="T26" fmla="*/ 0 w 70"/>
                <a:gd name="T27" fmla="*/ 72 h 90"/>
                <a:gd name="T28" fmla="*/ 3 w 70"/>
                <a:gd name="T29" fmla="*/ 72 h 90"/>
                <a:gd name="T30" fmla="*/ 12 w 70"/>
                <a:gd name="T31" fmla="*/ 70 h 90"/>
                <a:gd name="T32" fmla="*/ 27 w 70"/>
                <a:gd name="T33" fmla="*/ 62 h 90"/>
                <a:gd name="T34" fmla="*/ 39 w 70"/>
                <a:gd name="T35" fmla="*/ 46 h 90"/>
                <a:gd name="T36" fmla="*/ 39 w 70"/>
                <a:gd name="T37" fmla="*/ 46 h 90"/>
                <a:gd name="T38" fmla="*/ 49 w 70"/>
                <a:gd name="T39" fmla="*/ 31 h 90"/>
                <a:gd name="T40" fmla="*/ 55 w 70"/>
                <a:gd name="T41" fmla="*/ 18 h 90"/>
                <a:gd name="T42" fmla="*/ 58 w 70"/>
                <a:gd name="T43" fmla="*/ 0 h 90"/>
                <a:gd name="T44" fmla="*/ 58 w 70"/>
                <a:gd name="T45" fmla="*/ 0 h 90"/>
                <a:gd name="T46" fmla="*/ 61 w 70"/>
                <a:gd name="T47" fmla="*/ 0 h 90"/>
                <a:gd name="T48" fmla="*/ 61 w 70"/>
                <a:gd name="T49" fmla="*/ 0 h 90"/>
                <a:gd name="T50" fmla="*/ 64 w 70"/>
                <a:gd name="T51" fmla="*/ 2 h 90"/>
                <a:gd name="T52" fmla="*/ 70 w 70"/>
                <a:gd name="T53" fmla="*/ 15 h 90"/>
                <a:gd name="T54" fmla="*/ 70 w 70"/>
                <a:gd name="T55" fmla="*/ 15 h 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0"/>
                <a:gd name="T85" fmla="*/ 0 h 90"/>
                <a:gd name="T86" fmla="*/ 70 w 70"/>
                <a:gd name="T87" fmla="*/ 90 h 9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0" h="90">
                  <a:moveTo>
                    <a:pt x="70" y="15"/>
                  </a:moveTo>
                  <a:lnTo>
                    <a:pt x="70" y="15"/>
                  </a:lnTo>
                  <a:lnTo>
                    <a:pt x="70" y="33"/>
                  </a:lnTo>
                  <a:lnTo>
                    <a:pt x="70" y="49"/>
                  </a:lnTo>
                  <a:lnTo>
                    <a:pt x="64" y="65"/>
                  </a:lnTo>
                  <a:lnTo>
                    <a:pt x="55" y="77"/>
                  </a:lnTo>
                  <a:lnTo>
                    <a:pt x="46" y="85"/>
                  </a:lnTo>
                  <a:lnTo>
                    <a:pt x="33" y="90"/>
                  </a:lnTo>
                  <a:lnTo>
                    <a:pt x="27" y="90"/>
                  </a:lnTo>
                  <a:lnTo>
                    <a:pt x="21" y="88"/>
                  </a:lnTo>
                  <a:lnTo>
                    <a:pt x="0" y="72"/>
                  </a:lnTo>
                  <a:lnTo>
                    <a:pt x="3" y="72"/>
                  </a:lnTo>
                  <a:lnTo>
                    <a:pt x="12" y="70"/>
                  </a:lnTo>
                  <a:lnTo>
                    <a:pt x="27" y="62"/>
                  </a:lnTo>
                  <a:lnTo>
                    <a:pt x="39" y="46"/>
                  </a:lnTo>
                  <a:lnTo>
                    <a:pt x="49" y="31"/>
                  </a:lnTo>
                  <a:lnTo>
                    <a:pt x="55" y="18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4" y="2"/>
                  </a:lnTo>
                  <a:lnTo>
                    <a:pt x="70" y="15"/>
                  </a:lnTo>
                  <a:close/>
                </a:path>
              </a:pathLst>
            </a:custGeom>
            <a:solidFill>
              <a:srgbClr val="F4E2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9" name="Freeform 120"/>
            <p:cNvSpPr>
              <a:spLocks/>
            </p:cNvSpPr>
            <p:nvPr/>
          </p:nvSpPr>
          <p:spPr bwMode="auto">
            <a:xfrm>
              <a:off x="4590" y="1649"/>
              <a:ext cx="30" cy="34"/>
            </a:xfrm>
            <a:custGeom>
              <a:avLst/>
              <a:gdLst>
                <a:gd name="T0" fmla="*/ 3 w 30"/>
                <a:gd name="T1" fmla="*/ 10 h 34"/>
                <a:gd name="T2" fmla="*/ 3 w 30"/>
                <a:gd name="T3" fmla="*/ 10 h 34"/>
                <a:gd name="T4" fmla="*/ 9 w 30"/>
                <a:gd name="T5" fmla="*/ 21 h 34"/>
                <a:gd name="T6" fmla="*/ 15 w 30"/>
                <a:gd name="T7" fmla="*/ 26 h 34"/>
                <a:gd name="T8" fmla="*/ 24 w 30"/>
                <a:gd name="T9" fmla="*/ 31 h 34"/>
                <a:gd name="T10" fmla="*/ 24 w 30"/>
                <a:gd name="T11" fmla="*/ 31 h 34"/>
                <a:gd name="T12" fmla="*/ 30 w 30"/>
                <a:gd name="T13" fmla="*/ 34 h 34"/>
                <a:gd name="T14" fmla="*/ 24 w 30"/>
                <a:gd name="T15" fmla="*/ 26 h 34"/>
                <a:gd name="T16" fmla="*/ 24 w 30"/>
                <a:gd name="T17" fmla="*/ 26 h 34"/>
                <a:gd name="T18" fmla="*/ 12 w 30"/>
                <a:gd name="T19" fmla="*/ 16 h 34"/>
                <a:gd name="T20" fmla="*/ 3 w 30"/>
                <a:gd name="T21" fmla="*/ 5 h 34"/>
                <a:gd name="T22" fmla="*/ 3 w 30"/>
                <a:gd name="T23" fmla="*/ 5 h 34"/>
                <a:gd name="T24" fmla="*/ 0 w 30"/>
                <a:gd name="T25" fmla="*/ 0 h 34"/>
                <a:gd name="T26" fmla="*/ 0 w 30"/>
                <a:gd name="T27" fmla="*/ 3 h 34"/>
                <a:gd name="T28" fmla="*/ 3 w 30"/>
                <a:gd name="T29" fmla="*/ 10 h 34"/>
                <a:gd name="T30" fmla="*/ 3 w 30"/>
                <a:gd name="T31" fmla="*/ 10 h 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34"/>
                <a:gd name="T50" fmla="*/ 30 w 30"/>
                <a:gd name="T51" fmla="*/ 34 h 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34">
                  <a:moveTo>
                    <a:pt x="3" y="10"/>
                  </a:moveTo>
                  <a:lnTo>
                    <a:pt x="3" y="10"/>
                  </a:lnTo>
                  <a:lnTo>
                    <a:pt x="9" y="21"/>
                  </a:lnTo>
                  <a:lnTo>
                    <a:pt x="15" y="26"/>
                  </a:lnTo>
                  <a:lnTo>
                    <a:pt x="24" y="31"/>
                  </a:lnTo>
                  <a:lnTo>
                    <a:pt x="30" y="34"/>
                  </a:lnTo>
                  <a:lnTo>
                    <a:pt x="24" y="26"/>
                  </a:lnTo>
                  <a:lnTo>
                    <a:pt x="12" y="16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E0B5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0" name="Freeform 121"/>
            <p:cNvSpPr>
              <a:spLocks/>
            </p:cNvSpPr>
            <p:nvPr/>
          </p:nvSpPr>
          <p:spPr bwMode="auto">
            <a:xfrm>
              <a:off x="4532" y="1421"/>
              <a:ext cx="265" cy="225"/>
            </a:xfrm>
            <a:custGeom>
              <a:avLst/>
              <a:gdLst>
                <a:gd name="T0" fmla="*/ 183 w 265"/>
                <a:gd name="T1" fmla="*/ 194 h 225"/>
                <a:gd name="T2" fmla="*/ 152 w 265"/>
                <a:gd name="T3" fmla="*/ 220 h 225"/>
                <a:gd name="T4" fmla="*/ 125 w 265"/>
                <a:gd name="T5" fmla="*/ 225 h 225"/>
                <a:gd name="T6" fmla="*/ 88 w 265"/>
                <a:gd name="T7" fmla="*/ 215 h 225"/>
                <a:gd name="T8" fmla="*/ 55 w 265"/>
                <a:gd name="T9" fmla="*/ 189 h 225"/>
                <a:gd name="T10" fmla="*/ 3 w 265"/>
                <a:gd name="T11" fmla="*/ 132 h 225"/>
                <a:gd name="T12" fmla="*/ 6 w 265"/>
                <a:gd name="T13" fmla="*/ 104 h 225"/>
                <a:gd name="T14" fmla="*/ 33 w 265"/>
                <a:gd name="T15" fmla="*/ 65 h 225"/>
                <a:gd name="T16" fmla="*/ 39 w 265"/>
                <a:gd name="T17" fmla="*/ 70 h 225"/>
                <a:gd name="T18" fmla="*/ 70 w 265"/>
                <a:gd name="T19" fmla="*/ 36 h 225"/>
                <a:gd name="T20" fmla="*/ 103 w 265"/>
                <a:gd name="T21" fmla="*/ 16 h 225"/>
                <a:gd name="T22" fmla="*/ 61 w 265"/>
                <a:gd name="T23" fmla="*/ 55 h 225"/>
                <a:gd name="T24" fmla="*/ 33 w 265"/>
                <a:gd name="T25" fmla="*/ 78 h 225"/>
                <a:gd name="T26" fmla="*/ 94 w 265"/>
                <a:gd name="T27" fmla="*/ 39 h 225"/>
                <a:gd name="T28" fmla="*/ 119 w 265"/>
                <a:gd name="T29" fmla="*/ 11 h 225"/>
                <a:gd name="T30" fmla="*/ 64 w 265"/>
                <a:gd name="T31" fmla="*/ 75 h 225"/>
                <a:gd name="T32" fmla="*/ 36 w 265"/>
                <a:gd name="T33" fmla="*/ 93 h 225"/>
                <a:gd name="T34" fmla="*/ 94 w 265"/>
                <a:gd name="T35" fmla="*/ 57 h 225"/>
                <a:gd name="T36" fmla="*/ 137 w 265"/>
                <a:gd name="T37" fmla="*/ 23 h 225"/>
                <a:gd name="T38" fmla="*/ 143 w 265"/>
                <a:gd name="T39" fmla="*/ 21 h 225"/>
                <a:gd name="T40" fmla="*/ 125 w 265"/>
                <a:gd name="T41" fmla="*/ 42 h 225"/>
                <a:gd name="T42" fmla="*/ 152 w 265"/>
                <a:gd name="T43" fmla="*/ 29 h 225"/>
                <a:gd name="T44" fmla="*/ 177 w 265"/>
                <a:gd name="T45" fmla="*/ 11 h 225"/>
                <a:gd name="T46" fmla="*/ 177 w 265"/>
                <a:gd name="T47" fmla="*/ 16 h 225"/>
                <a:gd name="T48" fmla="*/ 158 w 265"/>
                <a:gd name="T49" fmla="*/ 39 h 225"/>
                <a:gd name="T50" fmla="*/ 134 w 265"/>
                <a:gd name="T51" fmla="*/ 47 h 225"/>
                <a:gd name="T52" fmla="*/ 140 w 265"/>
                <a:gd name="T53" fmla="*/ 49 h 225"/>
                <a:gd name="T54" fmla="*/ 174 w 265"/>
                <a:gd name="T55" fmla="*/ 44 h 225"/>
                <a:gd name="T56" fmla="*/ 226 w 265"/>
                <a:gd name="T57" fmla="*/ 8 h 225"/>
                <a:gd name="T58" fmla="*/ 213 w 265"/>
                <a:gd name="T59" fmla="*/ 34 h 225"/>
                <a:gd name="T60" fmla="*/ 201 w 265"/>
                <a:gd name="T61" fmla="*/ 42 h 225"/>
                <a:gd name="T62" fmla="*/ 174 w 265"/>
                <a:gd name="T63" fmla="*/ 49 h 225"/>
                <a:gd name="T64" fmla="*/ 204 w 265"/>
                <a:gd name="T65" fmla="*/ 49 h 225"/>
                <a:gd name="T66" fmla="*/ 226 w 265"/>
                <a:gd name="T67" fmla="*/ 39 h 225"/>
                <a:gd name="T68" fmla="*/ 247 w 265"/>
                <a:gd name="T69" fmla="*/ 8 h 225"/>
                <a:gd name="T70" fmla="*/ 241 w 265"/>
                <a:gd name="T71" fmla="*/ 34 h 225"/>
                <a:gd name="T72" fmla="*/ 219 w 265"/>
                <a:gd name="T73" fmla="*/ 52 h 225"/>
                <a:gd name="T74" fmla="*/ 222 w 265"/>
                <a:gd name="T75" fmla="*/ 52 h 225"/>
                <a:gd name="T76" fmla="*/ 244 w 265"/>
                <a:gd name="T77" fmla="*/ 42 h 225"/>
                <a:gd name="T78" fmla="*/ 265 w 265"/>
                <a:gd name="T79" fmla="*/ 8 h 225"/>
                <a:gd name="T80" fmla="*/ 259 w 265"/>
                <a:gd name="T81" fmla="*/ 52 h 225"/>
                <a:gd name="T82" fmla="*/ 241 w 265"/>
                <a:gd name="T83" fmla="*/ 75 h 225"/>
                <a:gd name="T84" fmla="*/ 235 w 265"/>
                <a:gd name="T85" fmla="*/ 91 h 225"/>
                <a:gd name="T86" fmla="*/ 232 w 265"/>
                <a:gd name="T87" fmla="*/ 140 h 225"/>
                <a:gd name="T88" fmla="*/ 198 w 265"/>
                <a:gd name="T89" fmla="*/ 181 h 2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5"/>
                <a:gd name="T136" fmla="*/ 0 h 225"/>
                <a:gd name="T137" fmla="*/ 265 w 265"/>
                <a:gd name="T138" fmla="*/ 225 h 2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5" h="225">
                  <a:moveTo>
                    <a:pt x="198" y="181"/>
                  </a:moveTo>
                  <a:lnTo>
                    <a:pt x="198" y="181"/>
                  </a:lnTo>
                  <a:lnTo>
                    <a:pt x="183" y="194"/>
                  </a:lnTo>
                  <a:lnTo>
                    <a:pt x="158" y="215"/>
                  </a:lnTo>
                  <a:lnTo>
                    <a:pt x="152" y="220"/>
                  </a:lnTo>
                  <a:lnTo>
                    <a:pt x="146" y="223"/>
                  </a:lnTo>
                  <a:lnTo>
                    <a:pt x="137" y="225"/>
                  </a:lnTo>
                  <a:lnTo>
                    <a:pt x="125" y="225"/>
                  </a:lnTo>
                  <a:lnTo>
                    <a:pt x="116" y="223"/>
                  </a:lnTo>
                  <a:lnTo>
                    <a:pt x="100" y="220"/>
                  </a:lnTo>
                  <a:lnTo>
                    <a:pt x="88" y="215"/>
                  </a:lnTo>
                  <a:lnTo>
                    <a:pt x="76" y="207"/>
                  </a:lnTo>
                  <a:lnTo>
                    <a:pt x="55" y="189"/>
                  </a:lnTo>
                  <a:lnTo>
                    <a:pt x="30" y="168"/>
                  </a:lnTo>
                  <a:lnTo>
                    <a:pt x="12" y="145"/>
                  </a:lnTo>
                  <a:lnTo>
                    <a:pt x="3" y="132"/>
                  </a:lnTo>
                  <a:lnTo>
                    <a:pt x="0" y="117"/>
                  </a:lnTo>
                  <a:lnTo>
                    <a:pt x="6" y="104"/>
                  </a:lnTo>
                  <a:lnTo>
                    <a:pt x="18" y="80"/>
                  </a:lnTo>
                  <a:lnTo>
                    <a:pt x="33" y="65"/>
                  </a:lnTo>
                  <a:lnTo>
                    <a:pt x="45" y="52"/>
                  </a:lnTo>
                  <a:lnTo>
                    <a:pt x="58" y="39"/>
                  </a:lnTo>
                  <a:lnTo>
                    <a:pt x="39" y="70"/>
                  </a:lnTo>
                  <a:lnTo>
                    <a:pt x="55" y="49"/>
                  </a:lnTo>
                  <a:lnTo>
                    <a:pt x="70" y="36"/>
                  </a:lnTo>
                  <a:lnTo>
                    <a:pt x="82" y="26"/>
                  </a:lnTo>
                  <a:lnTo>
                    <a:pt x="103" y="16"/>
                  </a:lnTo>
                  <a:lnTo>
                    <a:pt x="61" y="55"/>
                  </a:lnTo>
                  <a:lnTo>
                    <a:pt x="39" y="75"/>
                  </a:lnTo>
                  <a:lnTo>
                    <a:pt x="33" y="78"/>
                  </a:lnTo>
                  <a:lnTo>
                    <a:pt x="79" y="49"/>
                  </a:lnTo>
                  <a:lnTo>
                    <a:pt x="94" y="39"/>
                  </a:lnTo>
                  <a:lnTo>
                    <a:pt x="106" y="26"/>
                  </a:lnTo>
                  <a:lnTo>
                    <a:pt x="119" y="11"/>
                  </a:lnTo>
                  <a:lnTo>
                    <a:pt x="97" y="36"/>
                  </a:lnTo>
                  <a:lnTo>
                    <a:pt x="79" y="60"/>
                  </a:lnTo>
                  <a:lnTo>
                    <a:pt x="64" y="75"/>
                  </a:lnTo>
                  <a:lnTo>
                    <a:pt x="42" y="91"/>
                  </a:lnTo>
                  <a:lnTo>
                    <a:pt x="36" y="93"/>
                  </a:lnTo>
                  <a:lnTo>
                    <a:pt x="51" y="83"/>
                  </a:lnTo>
                  <a:lnTo>
                    <a:pt x="94" y="57"/>
                  </a:lnTo>
                  <a:lnTo>
                    <a:pt x="116" y="39"/>
                  </a:lnTo>
                  <a:lnTo>
                    <a:pt x="137" y="23"/>
                  </a:lnTo>
                  <a:lnTo>
                    <a:pt x="152" y="3"/>
                  </a:lnTo>
                  <a:lnTo>
                    <a:pt x="143" y="21"/>
                  </a:lnTo>
                  <a:lnTo>
                    <a:pt x="134" y="31"/>
                  </a:lnTo>
                  <a:lnTo>
                    <a:pt x="125" y="42"/>
                  </a:lnTo>
                  <a:lnTo>
                    <a:pt x="122" y="44"/>
                  </a:lnTo>
                  <a:lnTo>
                    <a:pt x="128" y="42"/>
                  </a:lnTo>
                  <a:lnTo>
                    <a:pt x="152" y="29"/>
                  </a:lnTo>
                  <a:lnTo>
                    <a:pt x="168" y="21"/>
                  </a:lnTo>
                  <a:lnTo>
                    <a:pt x="177" y="11"/>
                  </a:lnTo>
                  <a:lnTo>
                    <a:pt x="183" y="0"/>
                  </a:lnTo>
                  <a:lnTo>
                    <a:pt x="177" y="16"/>
                  </a:lnTo>
                  <a:lnTo>
                    <a:pt x="168" y="29"/>
                  </a:lnTo>
                  <a:lnTo>
                    <a:pt x="158" y="39"/>
                  </a:lnTo>
                  <a:lnTo>
                    <a:pt x="149" y="47"/>
                  </a:lnTo>
                  <a:lnTo>
                    <a:pt x="140" y="47"/>
                  </a:lnTo>
                  <a:lnTo>
                    <a:pt x="134" y="47"/>
                  </a:lnTo>
                  <a:lnTo>
                    <a:pt x="137" y="47"/>
                  </a:lnTo>
                  <a:lnTo>
                    <a:pt x="140" y="49"/>
                  </a:lnTo>
                  <a:lnTo>
                    <a:pt x="152" y="49"/>
                  </a:lnTo>
                  <a:lnTo>
                    <a:pt x="174" y="44"/>
                  </a:lnTo>
                  <a:lnTo>
                    <a:pt x="195" y="34"/>
                  </a:lnTo>
                  <a:lnTo>
                    <a:pt x="213" y="21"/>
                  </a:lnTo>
                  <a:lnTo>
                    <a:pt x="226" y="8"/>
                  </a:lnTo>
                  <a:lnTo>
                    <a:pt x="222" y="23"/>
                  </a:lnTo>
                  <a:lnTo>
                    <a:pt x="213" y="34"/>
                  </a:lnTo>
                  <a:lnTo>
                    <a:pt x="207" y="39"/>
                  </a:lnTo>
                  <a:lnTo>
                    <a:pt x="201" y="42"/>
                  </a:lnTo>
                  <a:lnTo>
                    <a:pt x="189" y="47"/>
                  </a:lnTo>
                  <a:lnTo>
                    <a:pt x="180" y="49"/>
                  </a:lnTo>
                  <a:lnTo>
                    <a:pt x="174" y="49"/>
                  </a:lnTo>
                  <a:lnTo>
                    <a:pt x="189" y="49"/>
                  </a:lnTo>
                  <a:lnTo>
                    <a:pt x="204" y="49"/>
                  </a:lnTo>
                  <a:lnTo>
                    <a:pt x="219" y="44"/>
                  </a:lnTo>
                  <a:lnTo>
                    <a:pt x="226" y="39"/>
                  </a:lnTo>
                  <a:lnTo>
                    <a:pt x="232" y="34"/>
                  </a:lnTo>
                  <a:lnTo>
                    <a:pt x="241" y="23"/>
                  </a:lnTo>
                  <a:lnTo>
                    <a:pt x="247" y="8"/>
                  </a:lnTo>
                  <a:lnTo>
                    <a:pt x="244" y="23"/>
                  </a:lnTo>
                  <a:lnTo>
                    <a:pt x="241" y="34"/>
                  </a:lnTo>
                  <a:lnTo>
                    <a:pt x="232" y="44"/>
                  </a:lnTo>
                  <a:lnTo>
                    <a:pt x="219" y="52"/>
                  </a:lnTo>
                  <a:lnTo>
                    <a:pt x="213" y="55"/>
                  </a:lnTo>
                  <a:lnTo>
                    <a:pt x="222" y="52"/>
                  </a:lnTo>
                  <a:lnTo>
                    <a:pt x="232" y="49"/>
                  </a:lnTo>
                  <a:lnTo>
                    <a:pt x="244" y="42"/>
                  </a:lnTo>
                  <a:lnTo>
                    <a:pt x="256" y="31"/>
                  </a:lnTo>
                  <a:lnTo>
                    <a:pt x="262" y="18"/>
                  </a:lnTo>
                  <a:lnTo>
                    <a:pt x="265" y="8"/>
                  </a:lnTo>
                  <a:lnTo>
                    <a:pt x="262" y="31"/>
                  </a:lnTo>
                  <a:lnTo>
                    <a:pt x="259" y="52"/>
                  </a:lnTo>
                  <a:lnTo>
                    <a:pt x="253" y="62"/>
                  </a:lnTo>
                  <a:lnTo>
                    <a:pt x="241" y="75"/>
                  </a:lnTo>
                  <a:lnTo>
                    <a:pt x="238" y="83"/>
                  </a:lnTo>
                  <a:lnTo>
                    <a:pt x="235" y="91"/>
                  </a:lnTo>
                  <a:lnTo>
                    <a:pt x="238" y="114"/>
                  </a:lnTo>
                  <a:lnTo>
                    <a:pt x="238" y="127"/>
                  </a:lnTo>
                  <a:lnTo>
                    <a:pt x="232" y="140"/>
                  </a:lnTo>
                  <a:lnTo>
                    <a:pt x="219" y="158"/>
                  </a:lnTo>
                  <a:lnTo>
                    <a:pt x="198" y="181"/>
                  </a:lnTo>
                  <a:close/>
                </a:path>
              </a:pathLst>
            </a:custGeom>
            <a:solidFill>
              <a:srgbClr val="F1C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1" name="Freeform 122"/>
            <p:cNvSpPr>
              <a:spLocks/>
            </p:cNvSpPr>
            <p:nvPr/>
          </p:nvSpPr>
          <p:spPr bwMode="auto">
            <a:xfrm>
              <a:off x="4620" y="1582"/>
              <a:ext cx="76" cy="31"/>
            </a:xfrm>
            <a:custGeom>
              <a:avLst/>
              <a:gdLst>
                <a:gd name="T0" fmla="*/ 0 w 76"/>
                <a:gd name="T1" fmla="*/ 7 h 31"/>
                <a:gd name="T2" fmla="*/ 0 w 76"/>
                <a:gd name="T3" fmla="*/ 7 h 31"/>
                <a:gd name="T4" fmla="*/ 0 w 76"/>
                <a:gd name="T5" fmla="*/ 5 h 31"/>
                <a:gd name="T6" fmla="*/ 3 w 76"/>
                <a:gd name="T7" fmla="*/ 5 h 31"/>
                <a:gd name="T8" fmla="*/ 6 w 76"/>
                <a:gd name="T9" fmla="*/ 2 h 31"/>
                <a:gd name="T10" fmla="*/ 6 w 76"/>
                <a:gd name="T11" fmla="*/ 2 h 31"/>
                <a:gd name="T12" fmla="*/ 15 w 76"/>
                <a:gd name="T13" fmla="*/ 5 h 31"/>
                <a:gd name="T14" fmla="*/ 28 w 76"/>
                <a:gd name="T15" fmla="*/ 2 h 31"/>
                <a:gd name="T16" fmla="*/ 28 w 76"/>
                <a:gd name="T17" fmla="*/ 2 h 31"/>
                <a:gd name="T18" fmla="*/ 37 w 76"/>
                <a:gd name="T19" fmla="*/ 0 h 31"/>
                <a:gd name="T20" fmla="*/ 43 w 76"/>
                <a:gd name="T21" fmla="*/ 0 h 31"/>
                <a:gd name="T22" fmla="*/ 52 w 76"/>
                <a:gd name="T23" fmla="*/ 2 h 31"/>
                <a:gd name="T24" fmla="*/ 52 w 76"/>
                <a:gd name="T25" fmla="*/ 2 h 31"/>
                <a:gd name="T26" fmla="*/ 58 w 76"/>
                <a:gd name="T27" fmla="*/ 5 h 31"/>
                <a:gd name="T28" fmla="*/ 61 w 76"/>
                <a:gd name="T29" fmla="*/ 2 h 31"/>
                <a:gd name="T30" fmla="*/ 61 w 76"/>
                <a:gd name="T31" fmla="*/ 2 h 31"/>
                <a:gd name="T32" fmla="*/ 67 w 76"/>
                <a:gd name="T33" fmla="*/ 5 h 31"/>
                <a:gd name="T34" fmla="*/ 73 w 76"/>
                <a:gd name="T35" fmla="*/ 10 h 31"/>
                <a:gd name="T36" fmla="*/ 73 w 76"/>
                <a:gd name="T37" fmla="*/ 10 h 31"/>
                <a:gd name="T38" fmla="*/ 76 w 76"/>
                <a:gd name="T39" fmla="*/ 13 h 31"/>
                <a:gd name="T40" fmla="*/ 76 w 76"/>
                <a:gd name="T41" fmla="*/ 15 h 31"/>
                <a:gd name="T42" fmla="*/ 73 w 76"/>
                <a:gd name="T43" fmla="*/ 18 h 31"/>
                <a:gd name="T44" fmla="*/ 73 w 76"/>
                <a:gd name="T45" fmla="*/ 18 h 31"/>
                <a:gd name="T46" fmla="*/ 73 w 76"/>
                <a:gd name="T47" fmla="*/ 20 h 31"/>
                <a:gd name="T48" fmla="*/ 70 w 76"/>
                <a:gd name="T49" fmla="*/ 23 h 31"/>
                <a:gd name="T50" fmla="*/ 64 w 76"/>
                <a:gd name="T51" fmla="*/ 28 h 31"/>
                <a:gd name="T52" fmla="*/ 49 w 76"/>
                <a:gd name="T53" fmla="*/ 31 h 31"/>
                <a:gd name="T54" fmla="*/ 49 w 76"/>
                <a:gd name="T55" fmla="*/ 31 h 31"/>
                <a:gd name="T56" fmla="*/ 37 w 76"/>
                <a:gd name="T57" fmla="*/ 31 h 31"/>
                <a:gd name="T58" fmla="*/ 31 w 76"/>
                <a:gd name="T59" fmla="*/ 28 h 31"/>
                <a:gd name="T60" fmla="*/ 15 w 76"/>
                <a:gd name="T61" fmla="*/ 18 h 31"/>
                <a:gd name="T62" fmla="*/ 15 w 76"/>
                <a:gd name="T63" fmla="*/ 18 h 31"/>
                <a:gd name="T64" fmla="*/ 0 w 76"/>
                <a:gd name="T65" fmla="*/ 7 h 31"/>
                <a:gd name="T66" fmla="*/ 0 w 76"/>
                <a:gd name="T67" fmla="*/ 7 h 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"/>
                <a:gd name="T103" fmla="*/ 0 h 31"/>
                <a:gd name="T104" fmla="*/ 76 w 76"/>
                <a:gd name="T105" fmla="*/ 31 h 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" h="31">
                  <a:moveTo>
                    <a:pt x="0" y="7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3" y="5"/>
                  </a:lnTo>
                  <a:lnTo>
                    <a:pt x="6" y="2"/>
                  </a:lnTo>
                  <a:lnTo>
                    <a:pt x="15" y="5"/>
                  </a:lnTo>
                  <a:lnTo>
                    <a:pt x="28" y="2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52" y="2"/>
                  </a:lnTo>
                  <a:lnTo>
                    <a:pt x="58" y="5"/>
                  </a:lnTo>
                  <a:lnTo>
                    <a:pt x="61" y="2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6" y="13"/>
                  </a:lnTo>
                  <a:lnTo>
                    <a:pt x="76" y="15"/>
                  </a:lnTo>
                  <a:lnTo>
                    <a:pt x="73" y="18"/>
                  </a:lnTo>
                  <a:lnTo>
                    <a:pt x="73" y="20"/>
                  </a:lnTo>
                  <a:lnTo>
                    <a:pt x="70" y="23"/>
                  </a:lnTo>
                  <a:lnTo>
                    <a:pt x="64" y="28"/>
                  </a:lnTo>
                  <a:lnTo>
                    <a:pt x="49" y="31"/>
                  </a:lnTo>
                  <a:lnTo>
                    <a:pt x="37" y="31"/>
                  </a:lnTo>
                  <a:lnTo>
                    <a:pt x="31" y="28"/>
                  </a:lnTo>
                  <a:lnTo>
                    <a:pt x="15" y="1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38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2" name="Freeform 123"/>
            <p:cNvSpPr>
              <a:spLocks/>
            </p:cNvSpPr>
            <p:nvPr/>
          </p:nvSpPr>
          <p:spPr bwMode="auto">
            <a:xfrm>
              <a:off x="4620" y="1584"/>
              <a:ext cx="76" cy="16"/>
            </a:xfrm>
            <a:custGeom>
              <a:avLst/>
              <a:gdLst>
                <a:gd name="T0" fmla="*/ 0 w 76"/>
                <a:gd name="T1" fmla="*/ 5 h 16"/>
                <a:gd name="T2" fmla="*/ 0 w 76"/>
                <a:gd name="T3" fmla="*/ 5 h 16"/>
                <a:gd name="T4" fmla="*/ 0 w 76"/>
                <a:gd name="T5" fmla="*/ 5 h 16"/>
                <a:gd name="T6" fmla="*/ 0 w 76"/>
                <a:gd name="T7" fmla="*/ 3 h 16"/>
                <a:gd name="T8" fmla="*/ 0 w 76"/>
                <a:gd name="T9" fmla="*/ 3 h 16"/>
                <a:gd name="T10" fmla="*/ 9 w 76"/>
                <a:gd name="T11" fmla="*/ 3 h 16"/>
                <a:gd name="T12" fmla="*/ 9 w 76"/>
                <a:gd name="T13" fmla="*/ 3 h 16"/>
                <a:gd name="T14" fmla="*/ 15 w 76"/>
                <a:gd name="T15" fmla="*/ 0 h 16"/>
                <a:gd name="T16" fmla="*/ 15 w 76"/>
                <a:gd name="T17" fmla="*/ 0 h 16"/>
                <a:gd name="T18" fmla="*/ 31 w 76"/>
                <a:gd name="T19" fmla="*/ 3 h 16"/>
                <a:gd name="T20" fmla="*/ 37 w 76"/>
                <a:gd name="T21" fmla="*/ 5 h 16"/>
                <a:gd name="T22" fmla="*/ 40 w 76"/>
                <a:gd name="T23" fmla="*/ 8 h 16"/>
                <a:gd name="T24" fmla="*/ 40 w 76"/>
                <a:gd name="T25" fmla="*/ 8 h 16"/>
                <a:gd name="T26" fmla="*/ 46 w 76"/>
                <a:gd name="T27" fmla="*/ 8 h 16"/>
                <a:gd name="T28" fmla="*/ 49 w 76"/>
                <a:gd name="T29" fmla="*/ 11 h 16"/>
                <a:gd name="T30" fmla="*/ 61 w 76"/>
                <a:gd name="T31" fmla="*/ 8 h 16"/>
                <a:gd name="T32" fmla="*/ 61 w 76"/>
                <a:gd name="T33" fmla="*/ 8 h 16"/>
                <a:gd name="T34" fmla="*/ 64 w 76"/>
                <a:gd name="T35" fmla="*/ 8 h 16"/>
                <a:gd name="T36" fmla="*/ 64 w 76"/>
                <a:gd name="T37" fmla="*/ 5 h 16"/>
                <a:gd name="T38" fmla="*/ 64 w 76"/>
                <a:gd name="T39" fmla="*/ 0 h 16"/>
                <a:gd name="T40" fmla="*/ 64 w 76"/>
                <a:gd name="T41" fmla="*/ 0 h 16"/>
                <a:gd name="T42" fmla="*/ 70 w 76"/>
                <a:gd name="T43" fmla="*/ 3 h 16"/>
                <a:gd name="T44" fmla="*/ 73 w 76"/>
                <a:gd name="T45" fmla="*/ 8 h 16"/>
                <a:gd name="T46" fmla="*/ 73 w 76"/>
                <a:gd name="T47" fmla="*/ 8 h 16"/>
                <a:gd name="T48" fmla="*/ 76 w 76"/>
                <a:gd name="T49" fmla="*/ 11 h 16"/>
                <a:gd name="T50" fmla="*/ 76 w 76"/>
                <a:gd name="T51" fmla="*/ 13 h 16"/>
                <a:gd name="T52" fmla="*/ 73 w 76"/>
                <a:gd name="T53" fmla="*/ 16 h 16"/>
                <a:gd name="T54" fmla="*/ 73 w 76"/>
                <a:gd name="T55" fmla="*/ 16 h 16"/>
                <a:gd name="T56" fmla="*/ 70 w 76"/>
                <a:gd name="T57" fmla="*/ 16 h 16"/>
                <a:gd name="T58" fmla="*/ 70 w 76"/>
                <a:gd name="T59" fmla="*/ 16 h 16"/>
                <a:gd name="T60" fmla="*/ 70 w 76"/>
                <a:gd name="T61" fmla="*/ 13 h 16"/>
                <a:gd name="T62" fmla="*/ 67 w 76"/>
                <a:gd name="T63" fmla="*/ 13 h 16"/>
                <a:gd name="T64" fmla="*/ 58 w 76"/>
                <a:gd name="T65" fmla="*/ 13 h 16"/>
                <a:gd name="T66" fmla="*/ 58 w 76"/>
                <a:gd name="T67" fmla="*/ 13 h 16"/>
                <a:gd name="T68" fmla="*/ 49 w 76"/>
                <a:gd name="T69" fmla="*/ 13 h 16"/>
                <a:gd name="T70" fmla="*/ 34 w 76"/>
                <a:gd name="T71" fmla="*/ 8 h 16"/>
                <a:gd name="T72" fmla="*/ 34 w 76"/>
                <a:gd name="T73" fmla="*/ 8 h 16"/>
                <a:gd name="T74" fmla="*/ 15 w 76"/>
                <a:gd name="T75" fmla="*/ 5 h 16"/>
                <a:gd name="T76" fmla="*/ 6 w 76"/>
                <a:gd name="T77" fmla="*/ 5 h 16"/>
                <a:gd name="T78" fmla="*/ 6 w 76"/>
                <a:gd name="T79" fmla="*/ 5 h 16"/>
                <a:gd name="T80" fmla="*/ 0 w 76"/>
                <a:gd name="T81" fmla="*/ 5 h 16"/>
                <a:gd name="T82" fmla="*/ 0 w 76"/>
                <a:gd name="T83" fmla="*/ 5 h 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6"/>
                <a:gd name="T127" fmla="*/ 0 h 16"/>
                <a:gd name="T128" fmla="*/ 76 w 76"/>
                <a:gd name="T129" fmla="*/ 16 h 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6" h="16">
                  <a:moveTo>
                    <a:pt x="0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9" y="3"/>
                  </a:lnTo>
                  <a:lnTo>
                    <a:pt x="15" y="0"/>
                  </a:lnTo>
                  <a:lnTo>
                    <a:pt x="31" y="3"/>
                  </a:lnTo>
                  <a:lnTo>
                    <a:pt x="37" y="5"/>
                  </a:lnTo>
                  <a:lnTo>
                    <a:pt x="40" y="8"/>
                  </a:lnTo>
                  <a:lnTo>
                    <a:pt x="46" y="8"/>
                  </a:lnTo>
                  <a:lnTo>
                    <a:pt x="49" y="11"/>
                  </a:lnTo>
                  <a:lnTo>
                    <a:pt x="61" y="8"/>
                  </a:lnTo>
                  <a:lnTo>
                    <a:pt x="64" y="8"/>
                  </a:lnTo>
                  <a:lnTo>
                    <a:pt x="64" y="5"/>
                  </a:lnTo>
                  <a:lnTo>
                    <a:pt x="64" y="0"/>
                  </a:lnTo>
                  <a:lnTo>
                    <a:pt x="70" y="3"/>
                  </a:lnTo>
                  <a:lnTo>
                    <a:pt x="73" y="8"/>
                  </a:lnTo>
                  <a:lnTo>
                    <a:pt x="76" y="11"/>
                  </a:lnTo>
                  <a:lnTo>
                    <a:pt x="76" y="13"/>
                  </a:lnTo>
                  <a:lnTo>
                    <a:pt x="73" y="16"/>
                  </a:lnTo>
                  <a:lnTo>
                    <a:pt x="70" y="16"/>
                  </a:lnTo>
                  <a:lnTo>
                    <a:pt x="70" y="13"/>
                  </a:lnTo>
                  <a:lnTo>
                    <a:pt x="67" y="13"/>
                  </a:lnTo>
                  <a:lnTo>
                    <a:pt x="58" y="13"/>
                  </a:lnTo>
                  <a:lnTo>
                    <a:pt x="49" y="13"/>
                  </a:lnTo>
                  <a:lnTo>
                    <a:pt x="34" y="8"/>
                  </a:lnTo>
                  <a:lnTo>
                    <a:pt x="15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3" name="Freeform 124"/>
            <p:cNvSpPr>
              <a:spLocks noEditPoints="1"/>
            </p:cNvSpPr>
            <p:nvPr/>
          </p:nvSpPr>
          <p:spPr bwMode="auto">
            <a:xfrm>
              <a:off x="4532" y="1421"/>
              <a:ext cx="265" cy="132"/>
            </a:xfrm>
            <a:custGeom>
              <a:avLst/>
              <a:gdLst>
                <a:gd name="T0" fmla="*/ 0 w 265"/>
                <a:gd name="T1" fmla="*/ 117 h 132"/>
                <a:gd name="T2" fmla="*/ 33 w 265"/>
                <a:gd name="T3" fmla="*/ 65 h 132"/>
                <a:gd name="T4" fmla="*/ 39 w 265"/>
                <a:gd name="T5" fmla="*/ 65 h 132"/>
                <a:gd name="T6" fmla="*/ 0 w 265"/>
                <a:gd name="T7" fmla="*/ 122 h 132"/>
                <a:gd name="T8" fmla="*/ 55 w 265"/>
                <a:gd name="T9" fmla="*/ 52 h 132"/>
                <a:gd name="T10" fmla="*/ 45 w 265"/>
                <a:gd name="T11" fmla="*/ 70 h 132"/>
                <a:gd name="T12" fmla="*/ 103 w 265"/>
                <a:gd name="T13" fmla="*/ 16 h 132"/>
                <a:gd name="T14" fmla="*/ 73 w 265"/>
                <a:gd name="T15" fmla="*/ 31 h 132"/>
                <a:gd name="T16" fmla="*/ 39 w 265"/>
                <a:gd name="T17" fmla="*/ 73 h 132"/>
                <a:gd name="T18" fmla="*/ 39 w 265"/>
                <a:gd name="T19" fmla="*/ 73 h 132"/>
                <a:gd name="T20" fmla="*/ 58 w 265"/>
                <a:gd name="T21" fmla="*/ 67 h 132"/>
                <a:gd name="T22" fmla="*/ 30 w 265"/>
                <a:gd name="T23" fmla="*/ 91 h 132"/>
                <a:gd name="T24" fmla="*/ 79 w 265"/>
                <a:gd name="T25" fmla="*/ 60 h 132"/>
                <a:gd name="T26" fmla="*/ 106 w 265"/>
                <a:gd name="T27" fmla="*/ 26 h 132"/>
                <a:gd name="T28" fmla="*/ 70 w 265"/>
                <a:gd name="T29" fmla="*/ 55 h 132"/>
                <a:gd name="T30" fmla="*/ 94 w 265"/>
                <a:gd name="T31" fmla="*/ 57 h 132"/>
                <a:gd name="T32" fmla="*/ 152 w 265"/>
                <a:gd name="T33" fmla="*/ 3 h 132"/>
                <a:gd name="T34" fmla="*/ 125 w 265"/>
                <a:gd name="T35" fmla="*/ 42 h 132"/>
                <a:gd name="T36" fmla="*/ 116 w 265"/>
                <a:gd name="T37" fmla="*/ 49 h 132"/>
                <a:gd name="T38" fmla="*/ 137 w 265"/>
                <a:gd name="T39" fmla="*/ 39 h 132"/>
                <a:gd name="T40" fmla="*/ 168 w 265"/>
                <a:gd name="T41" fmla="*/ 21 h 132"/>
                <a:gd name="T42" fmla="*/ 180 w 265"/>
                <a:gd name="T43" fmla="*/ 11 h 132"/>
                <a:gd name="T44" fmla="*/ 149 w 265"/>
                <a:gd name="T45" fmla="*/ 42 h 132"/>
                <a:gd name="T46" fmla="*/ 137 w 265"/>
                <a:gd name="T47" fmla="*/ 47 h 132"/>
                <a:gd name="T48" fmla="*/ 125 w 265"/>
                <a:gd name="T49" fmla="*/ 52 h 132"/>
                <a:gd name="T50" fmla="*/ 158 w 265"/>
                <a:gd name="T51" fmla="*/ 47 h 132"/>
                <a:gd name="T52" fmla="*/ 149 w 265"/>
                <a:gd name="T53" fmla="*/ 57 h 132"/>
                <a:gd name="T54" fmla="*/ 134 w 265"/>
                <a:gd name="T55" fmla="*/ 60 h 132"/>
                <a:gd name="T56" fmla="*/ 171 w 265"/>
                <a:gd name="T57" fmla="*/ 55 h 132"/>
                <a:gd name="T58" fmla="*/ 174 w 265"/>
                <a:gd name="T59" fmla="*/ 49 h 132"/>
                <a:gd name="T60" fmla="*/ 207 w 265"/>
                <a:gd name="T61" fmla="*/ 34 h 132"/>
                <a:gd name="T62" fmla="*/ 226 w 265"/>
                <a:gd name="T63" fmla="*/ 8 h 132"/>
                <a:gd name="T64" fmla="*/ 174 w 265"/>
                <a:gd name="T65" fmla="*/ 44 h 132"/>
                <a:gd name="T66" fmla="*/ 210 w 265"/>
                <a:gd name="T67" fmla="*/ 47 h 132"/>
                <a:gd name="T68" fmla="*/ 177 w 265"/>
                <a:gd name="T69" fmla="*/ 60 h 132"/>
                <a:gd name="T70" fmla="*/ 201 w 265"/>
                <a:gd name="T71" fmla="*/ 60 h 132"/>
                <a:gd name="T72" fmla="*/ 222 w 265"/>
                <a:gd name="T73" fmla="*/ 55 h 132"/>
                <a:gd name="T74" fmla="*/ 219 w 265"/>
                <a:gd name="T75" fmla="*/ 52 h 132"/>
                <a:gd name="T76" fmla="*/ 244 w 265"/>
                <a:gd name="T77" fmla="*/ 23 h 132"/>
                <a:gd name="T78" fmla="*/ 241 w 265"/>
                <a:gd name="T79" fmla="*/ 23 h 132"/>
                <a:gd name="T80" fmla="*/ 219 w 265"/>
                <a:gd name="T81" fmla="*/ 44 h 132"/>
                <a:gd name="T82" fmla="*/ 238 w 265"/>
                <a:gd name="T83" fmla="*/ 44 h 132"/>
                <a:gd name="T84" fmla="*/ 262 w 265"/>
                <a:gd name="T85" fmla="*/ 18 h 132"/>
                <a:gd name="T86" fmla="*/ 259 w 265"/>
                <a:gd name="T87" fmla="*/ 42 h 132"/>
                <a:gd name="T88" fmla="*/ 253 w 265"/>
                <a:gd name="T89" fmla="*/ 42 h 132"/>
                <a:gd name="T90" fmla="*/ 219 w 265"/>
                <a:gd name="T91" fmla="*/ 65 h 132"/>
                <a:gd name="T92" fmla="*/ 229 w 265"/>
                <a:gd name="T93" fmla="*/ 55 h 132"/>
                <a:gd name="T94" fmla="*/ 235 w 265"/>
                <a:gd name="T95" fmla="*/ 91 h 132"/>
                <a:gd name="T96" fmla="*/ 238 w 265"/>
                <a:gd name="T97" fmla="*/ 119 h 132"/>
                <a:gd name="T98" fmla="*/ 235 w 265"/>
                <a:gd name="T99" fmla="*/ 101 h 1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5"/>
                <a:gd name="T151" fmla="*/ 0 h 132"/>
                <a:gd name="T152" fmla="*/ 265 w 265"/>
                <a:gd name="T153" fmla="*/ 132 h 13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5" h="132">
                  <a:moveTo>
                    <a:pt x="0" y="122"/>
                  </a:moveTo>
                  <a:lnTo>
                    <a:pt x="0" y="122"/>
                  </a:lnTo>
                  <a:lnTo>
                    <a:pt x="0" y="117"/>
                  </a:lnTo>
                  <a:lnTo>
                    <a:pt x="6" y="104"/>
                  </a:lnTo>
                  <a:lnTo>
                    <a:pt x="18" y="80"/>
                  </a:lnTo>
                  <a:lnTo>
                    <a:pt x="33" y="65"/>
                  </a:lnTo>
                  <a:lnTo>
                    <a:pt x="45" y="52"/>
                  </a:lnTo>
                  <a:lnTo>
                    <a:pt x="58" y="39"/>
                  </a:lnTo>
                  <a:lnTo>
                    <a:pt x="39" y="65"/>
                  </a:lnTo>
                  <a:lnTo>
                    <a:pt x="18" y="93"/>
                  </a:lnTo>
                  <a:lnTo>
                    <a:pt x="6" y="109"/>
                  </a:lnTo>
                  <a:lnTo>
                    <a:pt x="0" y="122"/>
                  </a:lnTo>
                  <a:close/>
                  <a:moveTo>
                    <a:pt x="42" y="62"/>
                  </a:moveTo>
                  <a:lnTo>
                    <a:pt x="42" y="62"/>
                  </a:lnTo>
                  <a:lnTo>
                    <a:pt x="55" y="52"/>
                  </a:lnTo>
                  <a:lnTo>
                    <a:pt x="42" y="73"/>
                  </a:lnTo>
                  <a:lnTo>
                    <a:pt x="45" y="70"/>
                  </a:lnTo>
                  <a:lnTo>
                    <a:pt x="61" y="52"/>
                  </a:lnTo>
                  <a:lnTo>
                    <a:pt x="79" y="36"/>
                  </a:lnTo>
                  <a:lnTo>
                    <a:pt x="103" y="16"/>
                  </a:lnTo>
                  <a:lnTo>
                    <a:pt x="82" y="26"/>
                  </a:lnTo>
                  <a:lnTo>
                    <a:pt x="73" y="31"/>
                  </a:lnTo>
                  <a:lnTo>
                    <a:pt x="64" y="42"/>
                  </a:lnTo>
                  <a:lnTo>
                    <a:pt x="42" y="62"/>
                  </a:lnTo>
                  <a:close/>
                  <a:moveTo>
                    <a:pt x="39" y="73"/>
                  </a:moveTo>
                  <a:lnTo>
                    <a:pt x="36" y="80"/>
                  </a:lnTo>
                  <a:lnTo>
                    <a:pt x="42" y="73"/>
                  </a:lnTo>
                  <a:lnTo>
                    <a:pt x="39" y="73"/>
                  </a:lnTo>
                  <a:close/>
                  <a:moveTo>
                    <a:pt x="70" y="55"/>
                  </a:moveTo>
                  <a:lnTo>
                    <a:pt x="70" y="55"/>
                  </a:lnTo>
                  <a:lnTo>
                    <a:pt x="58" y="67"/>
                  </a:lnTo>
                  <a:lnTo>
                    <a:pt x="36" y="86"/>
                  </a:lnTo>
                  <a:lnTo>
                    <a:pt x="30" y="91"/>
                  </a:lnTo>
                  <a:lnTo>
                    <a:pt x="76" y="62"/>
                  </a:lnTo>
                  <a:lnTo>
                    <a:pt x="79" y="60"/>
                  </a:lnTo>
                  <a:lnTo>
                    <a:pt x="106" y="29"/>
                  </a:lnTo>
                  <a:lnTo>
                    <a:pt x="119" y="11"/>
                  </a:lnTo>
                  <a:lnTo>
                    <a:pt x="106" y="26"/>
                  </a:lnTo>
                  <a:lnTo>
                    <a:pt x="94" y="39"/>
                  </a:lnTo>
                  <a:lnTo>
                    <a:pt x="79" y="49"/>
                  </a:lnTo>
                  <a:lnTo>
                    <a:pt x="70" y="55"/>
                  </a:lnTo>
                  <a:close/>
                  <a:moveTo>
                    <a:pt x="79" y="67"/>
                  </a:moveTo>
                  <a:lnTo>
                    <a:pt x="79" y="67"/>
                  </a:lnTo>
                  <a:lnTo>
                    <a:pt x="94" y="57"/>
                  </a:lnTo>
                  <a:lnTo>
                    <a:pt x="116" y="39"/>
                  </a:lnTo>
                  <a:lnTo>
                    <a:pt x="137" y="23"/>
                  </a:lnTo>
                  <a:lnTo>
                    <a:pt x="152" y="3"/>
                  </a:lnTo>
                  <a:lnTo>
                    <a:pt x="143" y="21"/>
                  </a:lnTo>
                  <a:lnTo>
                    <a:pt x="134" y="31"/>
                  </a:lnTo>
                  <a:lnTo>
                    <a:pt x="125" y="42"/>
                  </a:lnTo>
                  <a:lnTo>
                    <a:pt x="125" y="44"/>
                  </a:lnTo>
                  <a:lnTo>
                    <a:pt x="116" y="49"/>
                  </a:lnTo>
                  <a:lnTo>
                    <a:pt x="100" y="57"/>
                  </a:lnTo>
                  <a:lnTo>
                    <a:pt x="79" y="67"/>
                  </a:lnTo>
                  <a:close/>
                  <a:moveTo>
                    <a:pt x="137" y="39"/>
                  </a:moveTo>
                  <a:lnTo>
                    <a:pt x="137" y="39"/>
                  </a:lnTo>
                  <a:lnTo>
                    <a:pt x="152" y="29"/>
                  </a:lnTo>
                  <a:lnTo>
                    <a:pt x="168" y="21"/>
                  </a:lnTo>
                  <a:lnTo>
                    <a:pt x="177" y="11"/>
                  </a:lnTo>
                  <a:lnTo>
                    <a:pt x="183" y="0"/>
                  </a:lnTo>
                  <a:lnTo>
                    <a:pt x="180" y="11"/>
                  </a:lnTo>
                  <a:lnTo>
                    <a:pt x="171" y="26"/>
                  </a:lnTo>
                  <a:lnTo>
                    <a:pt x="149" y="42"/>
                  </a:lnTo>
                  <a:lnTo>
                    <a:pt x="137" y="47"/>
                  </a:lnTo>
                  <a:lnTo>
                    <a:pt x="134" y="47"/>
                  </a:lnTo>
                  <a:lnTo>
                    <a:pt x="137" y="47"/>
                  </a:lnTo>
                  <a:lnTo>
                    <a:pt x="122" y="55"/>
                  </a:lnTo>
                  <a:lnTo>
                    <a:pt x="125" y="52"/>
                  </a:lnTo>
                  <a:lnTo>
                    <a:pt x="137" y="39"/>
                  </a:lnTo>
                  <a:close/>
                  <a:moveTo>
                    <a:pt x="158" y="47"/>
                  </a:moveTo>
                  <a:lnTo>
                    <a:pt x="158" y="47"/>
                  </a:lnTo>
                  <a:lnTo>
                    <a:pt x="158" y="52"/>
                  </a:lnTo>
                  <a:lnTo>
                    <a:pt x="149" y="57"/>
                  </a:lnTo>
                  <a:lnTo>
                    <a:pt x="140" y="60"/>
                  </a:lnTo>
                  <a:lnTo>
                    <a:pt x="134" y="60"/>
                  </a:lnTo>
                  <a:lnTo>
                    <a:pt x="140" y="62"/>
                  </a:lnTo>
                  <a:lnTo>
                    <a:pt x="149" y="62"/>
                  </a:lnTo>
                  <a:lnTo>
                    <a:pt x="171" y="55"/>
                  </a:lnTo>
                  <a:lnTo>
                    <a:pt x="183" y="49"/>
                  </a:lnTo>
                  <a:lnTo>
                    <a:pt x="174" y="49"/>
                  </a:lnTo>
                  <a:lnTo>
                    <a:pt x="177" y="49"/>
                  </a:lnTo>
                  <a:lnTo>
                    <a:pt x="192" y="47"/>
                  </a:lnTo>
                  <a:lnTo>
                    <a:pt x="207" y="34"/>
                  </a:lnTo>
                  <a:lnTo>
                    <a:pt x="219" y="26"/>
                  </a:lnTo>
                  <a:lnTo>
                    <a:pt x="226" y="13"/>
                  </a:lnTo>
                  <a:lnTo>
                    <a:pt x="226" y="8"/>
                  </a:lnTo>
                  <a:lnTo>
                    <a:pt x="213" y="21"/>
                  </a:lnTo>
                  <a:lnTo>
                    <a:pt x="195" y="34"/>
                  </a:lnTo>
                  <a:lnTo>
                    <a:pt x="174" y="44"/>
                  </a:lnTo>
                  <a:lnTo>
                    <a:pt x="158" y="47"/>
                  </a:lnTo>
                  <a:close/>
                  <a:moveTo>
                    <a:pt x="210" y="47"/>
                  </a:moveTo>
                  <a:lnTo>
                    <a:pt x="210" y="47"/>
                  </a:lnTo>
                  <a:lnTo>
                    <a:pt x="198" y="55"/>
                  </a:lnTo>
                  <a:lnTo>
                    <a:pt x="177" y="60"/>
                  </a:lnTo>
                  <a:lnTo>
                    <a:pt x="171" y="60"/>
                  </a:lnTo>
                  <a:lnTo>
                    <a:pt x="186" y="62"/>
                  </a:lnTo>
                  <a:lnTo>
                    <a:pt x="201" y="60"/>
                  </a:lnTo>
                  <a:lnTo>
                    <a:pt x="216" y="55"/>
                  </a:lnTo>
                  <a:lnTo>
                    <a:pt x="222" y="55"/>
                  </a:lnTo>
                  <a:lnTo>
                    <a:pt x="216" y="55"/>
                  </a:lnTo>
                  <a:lnTo>
                    <a:pt x="213" y="55"/>
                  </a:lnTo>
                  <a:lnTo>
                    <a:pt x="219" y="52"/>
                  </a:lnTo>
                  <a:lnTo>
                    <a:pt x="232" y="44"/>
                  </a:lnTo>
                  <a:lnTo>
                    <a:pt x="241" y="31"/>
                  </a:lnTo>
                  <a:lnTo>
                    <a:pt x="244" y="23"/>
                  </a:lnTo>
                  <a:lnTo>
                    <a:pt x="247" y="8"/>
                  </a:lnTo>
                  <a:lnTo>
                    <a:pt x="241" y="23"/>
                  </a:lnTo>
                  <a:lnTo>
                    <a:pt x="232" y="34"/>
                  </a:lnTo>
                  <a:lnTo>
                    <a:pt x="226" y="39"/>
                  </a:lnTo>
                  <a:lnTo>
                    <a:pt x="219" y="44"/>
                  </a:lnTo>
                  <a:lnTo>
                    <a:pt x="210" y="47"/>
                  </a:lnTo>
                  <a:close/>
                  <a:moveTo>
                    <a:pt x="238" y="44"/>
                  </a:moveTo>
                  <a:lnTo>
                    <a:pt x="238" y="44"/>
                  </a:lnTo>
                  <a:lnTo>
                    <a:pt x="244" y="42"/>
                  </a:lnTo>
                  <a:lnTo>
                    <a:pt x="256" y="31"/>
                  </a:lnTo>
                  <a:lnTo>
                    <a:pt x="262" y="18"/>
                  </a:lnTo>
                  <a:lnTo>
                    <a:pt x="265" y="8"/>
                  </a:lnTo>
                  <a:lnTo>
                    <a:pt x="259" y="42"/>
                  </a:lnTo>
                  <a:lnTo>
                    <a:pt x="265" y="18"/>
                  </a:lnTo>
                  <a:lnTo>
                    <a:pt x="259" y="31"/>
                  </a:lnTo>
                  <a:lnTo>
                    <a:pt x="253" y="42"/>
                  </a:lnTo>
                  <a:lnTo>
                    <a:pt x="241" y="55"/>
                  </a:lnTo>
                  <a:lnTo>
                    <a:pt x="229" y="62"/>
                  </a:lnTo>
                  <a:lnTo>
                    <a:pt x="219" y="65"/>
                  </a:lnTo>
                  <a:lnTo>
                    <a:pt x="213" y="65"/>
                  </a:lnTo>
                  <a:lnTo>
                    <a:pt x="229" y="55"/>
                  </a:lnTo>
                  <a:lnTo>
                    <a:pt x="235" y="52"/>
                  </a:lnTo>
                  <a:lnTo>
                    <a:pt x="238" y="44"/>
                  </a:lnTo>
                  <a:close/>
                  <a:moveTo>
                    <a:pt x="235" y="91"/>
                  </a:moveTo>
                  <a:lnTo>
                    <a:pt x="235" y="91"/>
                  </a:lnTo>
                  <a:lnTo>
                    <a:pt x="238" y="109"/>
                  </a:lnTo>
                  <a:lnTo>
                    <a:pt x="238" y="119"/>
                  </a:lnTo>
                  <a:lnTo>
                    <a:pt x="235" y="132"/>
                  </a:lnTo>
                  <a:lnTo>
                    <a:pt x="235" y="114"/>
                  </a:lnTo>
                  <a:lnTo>
                    <a:pt x="235" y="101"/>
                  </a:lnTo>
                  <a:lnTo>
                    <a:pt x="235" y="91"/>
                  </a:lnTo>
                  <a:close/>
                </a:path>
              </a:pathLst>
            </a:custGeom>
            <a:solidFill>
              <a:srgbClr val="E0B5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4" name="Freeform 125"/>
            <p:cNvSpPr>
              <a:spLocks/>
            </p:cNvSpPr>
            <p:nvPr/>
          </p:nvSpPr>
          <p:spPr bwMode="auto">
            <a:xfrm>
              <a:off x="4629" y="1439"/>
              <a:ext cx="168" cy="207"/>
            </a:xfrm>
            <a:custGeom>
              <a:avLst/>
              <a:gdLst>
                <a:gd name="T0" fmla="*/ 101 w 168"/>
                <a:gd name="T1" fmla="*/ 163 h 207"/>
                <a:gd name="T2" fmla="*/ 101 w 168"/>
                <a:gd name="T3" fmla="*/ 163 h 207"/>
                <a:gd name="T4" fmla="*/ 86 w 168"/>
                <a:gd name="T5" fmla="*/ 176 h 207"/>
                <a:gd name="T6" fmla="*/ 61 w 168"/>
                <a:gd name="T7" fmla="*/ 197 h 207"/>
                <a:gd name="T8" fmla="*/ 61 w 168"/>
                <a:gd name="T9" fmla="*/ 197 h 207"/>
                <a:gd name="T10" fmla="*/ 52 w 168"/>
                <a:gd name="T11" fmla="*/ 205 h 207"/>
                <a:gd name="T12" fmla="*/ 37 w 168"/>
                <a:gd name="T13" fmla="*/ 207 h 207"/>
                <a:gd name="T14" fmla="*/ 19 w 168"/>
                <a:gd name="T15" fmla="*/ 205 h 207"/>
                <a:gd name="T16" fmla="*/ 0 w 168"/>
                <a:gd name="T17" fmla="*/ 200 h 207"/>
                <a:gd name="T18" fmla="*/ 0 w 168"/>
                <a:gd name="T19" fmla="*/ 200 h 207"/>
                <a:gd name="T20" fmla="*/ 22 w 168"/>
                <a:gd name="T21" fmla="*/ 205 h 207"/>
                <a:gd name="T22" fmla="*/ 40 w 168"/>
                <a:gd name="T23" fmla="*/ 202 h 207"/>
                <a:gd name="T24" fmla="*/ 52 w 168"/>
                <a:gd name="T25" fmla="*/ 197 h 207"/>
                <a:gd name="T26" fmla="*/ 58 w 168"/>
                <a:gd name="T27" fmla="*/ 187 h 207"/>
                <a:gd name="T28" fmla="*/ 58 w 168"/>
                <a:gd name="T29" fmla="*/ 187 h 207"/>
                <a:gd name="T30" fmla="*/ 64 w 168"/>
                <a:gd name="T31" fmla="*/ 179 h 207"/>
                <a:gd name="T32" fmla="*/ 74 w 168"/>
                <a:gd name="T33" fmla="*/ 171 h 207"/>
                <a:gd name="T34" fmla="*/ 89 w 168"/>
                <a:gd name="T35" fmla="*/ 161 h 207"/>
                <a:gd name="T36" fmla="*/ 104 w 168"/>
                <a:gd name="T37" fmla="*/ 143 h 207"/>
                <a:gd name="T38" fmla="*/ 104 w 168"/>
                <a:gd name="T39" fmla="*/ 143 h 207"/>
                <a:gd name="T40" fmla="*/ 113 w 168"/>
                <a:gd name="T41" fmla="*/ 130 h 207"/>
                <a:gd name="T42" fmla="*/ 119 w 168"/>
                <a:gd name="T43" fmla="*/ 119 h 207"/>
                <a:gd name="T44" fmla="*/ 122 w 168"/>
                <a:gd name="T45" fmla="*/ 99 h 207"/>
                <a:gd name="T46" fmla="*/ 122 w 168"/>
                <a:gd name="T47" fmla="*/ 83 h 207"/>
                <a:gd name="T48" fmla="*/ 125 w 168"/>
                <a:gd name="T49" fmla="*/ 68 h 207"/>
                <a:gd name="T50" fmla="*/ 125 w 168"/>
                <a:gd name="T51" fmla="*/ 68 h 207"/>
                <a:gd name="T52" fmla="*/ 129 w 168"/>
                <a:gd name="T53" fmla="*/ 57 h 207"/>
                <a:gd name="T54" fmla="*/ 135 w 168"/>
                <a:gd name="T55" fmla="*/ 47 h 207"/>
                <a:gd name="T56" fmla="*/ 141 w 168"/>
                <a:gd name="T57" fmla="*/ 37 h 207"/>
                <a:gd name="T58" fmla="*/ 141 w 168"/>
                <a:gd name="T59" fmla="*/ 37 h 207"/>
                <a:gd name="T60" fmla="*/ 150 w 168"/>
                <a:gd name="T61" fmla="*/ 29 h 207"/>
                <a:gd name="T62" fmla="*/ 150 w 168"/>
                <a:gd name="T63" fmla="*/ 29 h 207"/>
                <a:gd name="T64" fmla="*/ 156 w 168"/>
                <a:gd name="T65" fmla="*/ 21 h 207"/>
                <a:gd name="T66" fmla="*/ 162 w 168"/>
                <a:gd name="T67" fmla="*/ 13 h 207"/>
                <a:gd name="T68" fmla="*/ 168 w 168"/>
                <a:gd name="T69" fmla="*/ 0 h 207"/>
                <a:gd name="T70" fmla="*/ 168 w 168"/>
                <a:gd name="T71" fmla="*/ 0 h 207"/>
                <a:gd name="T72" fmla="*/ 168 w 168"/>
                <a:gd name="T73" fmla="*/ 0 h 207"/>
                <a:gd name="T74" fmla="*/ 168 w 168"/>
                <a:gd name="T75" fmla="*/ 0 h 207"/>
                <a:gd name="T76" fmla="*/ 162 w 168"/>
                <a:gd name="T77" fmla="*/ 26 h 207"/>
                <a:gd name="T78" fmla="*/ 159 w 168"/>
                <a:gd name="T79" fmla="*/ 37 h 207"/>
                <a:gd name="T80" fmla="*/ 156 w 168"/>
                <a:gd name="T81" fmla="*/ 44 h 207"/>
                <a:gd name="T82" fmla="*/ 156 w 168"/>
                <a:gd name="T83" fmla="*/ 44 h 207"/>
                <a:gd name="T84" fmla="*/ 144 w 168"/>
                <a:gd name="T85" fmla="*/ 57 h 207"/>
                <a:gd name="T86" fmla="*/ 141 w 168"/>
                <a:gd name="T87" fmla="*/ 65 h 207"/>
                <a:gd name="T88" fmla="*/ 138 w 168"/>
                <a:gd name="T89" fmla="*/ 73 h 207"/>
                <a:gd name="T90" fmla="*/ 138 w 168"/>
                <a:gd name="T91" fmla="*/ 73 h 207"/>
                <a:gd name="T92" fmla="*/ 141 w 168"/>
                <a:gd name="T93" fmla="*/ 96 h 207"/>
                <a:gd name="T94" fmla="*/ 141 w 168"/>
                <a:gd name="T95" fmla="*/ 109 h 207"/>
                <a:gd name="T96" fmla="*/ 135 w 168"/>
                <a:gd name="T97" fmla="*/ 122 h 207"/>
                <a:gd name="T98" fmla="*/ 135 w 168"/>
                <a:gd name="T99" fmla="*/ 122 h 207"/>
                <a:gd name="T100" fmla="*/ 122 w 168"/>
                <a:gd name="T101" fmla="*/ 140 h 207"/>
                <a:gd name="T102" fmla="*/ 101 w 168"/>
                <a:gd name="T103" fmla="*/ 163 h 207"/>
                <a:gd name="T104" fmla="*/ 101 w 168"/>
                <a:gd name="T105" fmla="*/ 163 h 2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8"/>
                <a:gd name="T160" fmla="*/ 0 h 207"/>
                <a:gd name="T161" fmla="*/ 168 w 168"/>
                <a:gd name="T162" fmla="*/ 207 h 20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8" h="207">
                  <a:moveTo>
                    <a:pt x="101" y="163"/>
                  </a:moveTo>
                  <a:lnTo>
                    <a:pt x="101" y="163"/>
                  </a:lnTo>
                  <a:lnTo>
                    <a:pt x="86" y="176"/>
                  </a:lnTo>
                  <a:lnTo>
                    <a:pt x="61" y="197"/>
                  </a:lnTo>
                  <a:lnTo>
                    <a:pt x="52" y="205"/>
                  </a:lnTo>
                  <a:lnTo>
                    <a:pt x="37" y="207"/>
                  </a:lnTo>
                  <a:lnTo>
                    <a:pt x="19" y="205"/>
                  </a:lnTo>
                  <a:lnTo>
                    <a:pt x="0" y="200"/>
                  </a:lnTo>
                  <a:lnTo>
                    <a:pt x="22" y="205"/>
                  </a:lnTo>
                  <a:lnTo>
                    <a:pt x="40" y="202"/>
                  </a:lnTo>
                  <a:lnTo>
                    <a:pt x="52" y="197"/>
                  </a:lnTo>
                  <a:lnTo>
                    <a:pt x="58" y="187"/>
                  </a:lnTo>
                  <a:lnTo>
                    <a:pt x="64" y="179"/>
                  </a:lnTo>
                  <a:lnTo>
                    <a:pt x="74" y="171"/>
                  </a:lnTo>
                  <a:lnTo>
                    <a:pt x="89" y="161"/>
                  </a:lnTo>
                  <a:lnTo>
                    <a:pt x="104" y="143"/>
                  </a:lnTo>
                  <a:lnTo>
                    <a:pt x="113" y="130"/>
                  </a:lnTo>
                  <a:lnTo>
                    <a:pt x="119" y="119"/>
                  </a:lnTo>
                  <a:lnTo>
                    <a:pt x="122" y="99"/>
                  </a:lnTo>
                  <a:lnTo>
                    <a:pt x="122" y="83"/>
                  </a:lnTo>
                  <a:lnTo>
                    <a:pt x="125" y="68"/>
                  </a:lnTo>
                  <a:lnTo>
                    <a:pt x="129" y="57"/>
                  </a:lnTo>
                  <a:lnTo>
                    <a:pt x="135" y="47"/>
                  </a:lnTo>
                  <a:lnTo>
                    <a:pt x="141" y="37"/>
                  </a:lnTo>
                  <a:lnTo>
                    <a:pt x="150" y="29"/>
                  </a:lnTo>
                  <a:lnTo>
                    <a:pt x="156" y="21"/>
                  </a:lnTo>
                  <a:lnTo>
                    <a:pt x="162" y="13"/>
                  </a:lnTo>
                  <a:lnTo>
                    <a:pt x="168" y="0"/>
                  </a:lnTo>
                  <a:lnTo>
                    <a:pt x="162" y="26"/>
                  </a:lnTo>
                  <a:lnTo>
                    <a:pt x="159" y="37"/>
                  </a:lnTo>
                  <a:lnTo>
                    <a:pt x="156" y="44"/>
                  </a:lnTo>
                  <a:lnTo>
                    <a:pt x="144" y="57"/>
                  </a:lnTo>
                  <a:lnTo>
                    <a:pt x="141" y="65"/>
                  </a:lnTo>
                  <a:lnTo>
                    <a:pt x="138" y="73"/>
                  </a:lnTo>
                  <a:lnTo>
                    <a:pt x="141" y="96"/>
                  </a:lnTo>
                  <a:lnTo>
                    <a:pt x="141" y="109"/>
                  </a:lnTo>
                  <a:lnTo>
                    <a:pt x="135" y="122"/>
                  </a:lnTo>
                  <a:lnTo>
                    <a:pt x="122" y="140"/>
                  </a:lnTo>
                  <a:lnTo>
                    <a:pt x="101" y="163"/>
                  </a:lnTo>
                  <a:close/>
                </a:path>
              </a:pathLst>
            </a:custGeom>
            <a:solidFill>
              <a:srgbClr val="E0B5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5" name="Freeform 126"/>
            <p:cNvSpPr>
              <a:spLocks/>
            </p:cNvSpPr>
            <p:nvPr/>
          </p:nvSpPr>
          <p:spPr bwMode="auto">
            <a:xfrm>
              <a:off x="4663" y="1548"/>
              <a:ext cx="12" cy="16"/>
            </a:xfrm>
            <a:custGeom>
              <a:avLst/>
              <a:gdLst>
                <a:gd name="T0" fmla="*/ 12 w 12"/>
                <a:gd name="T1" fmla="*/ 0 h 16"/>
                <a:gd name="T2" fmla="*/ 12 w 12"/>
                <a:gd name="T3" fmla="*/ 0 h 16"/>
                <a:gd name="T4" fmla="*/ 6 w 12"/>
                <a:gd name="T5" fmla="*/ 3 h 16"/>
                <a:gd name="T6" fmla="*/ 6 w 12"/>
                <a:gd name="T7" fmla="*/ 8 h 16"/>
                <a:gd name="T8" fmla="*/ 6 w 12"/>
                <a:gd name="T9" fmla="*/ 10 h 16"/>
                <a:gd name="T10" fmla="*/ 12 w 12"/>
                <a:gd name="T11" fmla="*/ 16 h 16"/>
                <a:gd name="T12" fmla="*/ 12 w 12"/>
                <a:gd name="T13" fmla="*/ 16 h 16"/>
                <a:gd name="T14" fmla="*/ 6 w 12"/>
                <a:gd name="T15" fmla="*/ 13 h 16"/>
                <a:gd name="T16" fmla="*/ 0 w 12"/>
                <a:gd name="T17" fmla="*/ 5 h 16"/>
                <a:gd name="T18" fmla="*/ 3 w 12"/>
                <a:gd name="T19" fmla="*/ 3 h 16"/>
                <a:gd name="T20" fmla="*/ 6 w 12"/>
                <a:gd name="T21" fmla="*/ 0 h 16"/>
                <a:gd name="T22" fmla="*/ 12 w 12"/>
                <a:gd name="T23" fmla="*/ 0 h 16"/>
                <a:gd name="T24" fmla="*/ 12 w 12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6"/>
                <a:gd name="T41" fmla="*/ 12 w 12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6">
                  <a:moveTo>
                    <a:pt x="12" y="0"/>
                  </a:moveTo>
                  <a:lnTo>
                    <a:pt x="12" y="0"/>
                  </a:lnTo>
                  <a:lnTo>
                    <a:pt x="6" y="3"/>
                  </a:lnTo>
                  <a:lnTo>
                    <a:pt x="6" y="8"/>
                  </a:lnTo>
                  <a:lnTo>
                    <a:pt x="6" y="10"/>
                  </a:lnTo>
                  <a:lnTo>
                    <a:pt x="12" y="16"/>
                  </a:lnTo>
                  <a:lnTo>
                    <a:pt x="6" y="13"/>
                  </a:lnTo>
                  <a:lnTo>
                    <a:pt x="0" y="5"/>
                  </a:lnTo>
                  <a:lnTo>
                    <a:pt x="3" y="3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BAC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6" name="Freeform 127"/>
            <p:cNvSpPr>
              <a:spLocks/>
            </p:cNvSpPr>
            <p:nvPr/>
          </p:nvSpPr>
          <p:spPr bwMode="auto">
            <a:xfrm>
              <a:off x="4675" y="1558"/>
              <a:ext cx="9" cy="6"/>
            </a:xfrm>
            <a:custGeom>
              <a:avLst/>
              <a:gdLst>
                <a:gd name="T0" fmla="*/ 0 w 9"/>
                <a:gd name="T1" fmla="*/ 6 h 6"/>
                <a:gd name="T2" fmla="*/ 0 w 9"/>
                <a:gd name="T3" fmla="*/ 6 h 6"/>
                <a:gd name="T4" fmla="*/ 0 w 9"/>
                <a:gd name="T5" fmla="*/ 3 h 6"/>
                <a:gd name="T6" fmla="*/ 0 w 9"/>
                <a:gd name="T7" fmla="*/ 0 h 6"/>
                <a:gd name="T8" fmla="*/ 0 w 9"/>
                <a:gd name="T9" fmla="*/ 0 h 6"/>
                <a:gd name="T10" fmla="*/ 0 w 9"/>
                <a:gd name="T11" fmla="*/ 0 h 6"/>
                <a:gd name="T12" fmla="*/ 6 w 9"/>
                <a:gd name="T13" fmla="*/ 0 h 6"/>
                <a:gd name="T14" fmla="*/ 9 w 9"/>
                <a:gd name="T15" fmla="*/ 3 h 6"/>
                <a:gd name="T16" fmla="*/ 6 w 9"/>
                <a:gd name="T17" fmla="*/ 3 h 6"/>
                <a:gd name="T18" fmla="*/ 6 w 9"/>
                <a:gd name="T19" fmla="*/ 3 h 6"/>
                <a:gd name="T20" fmla="*/ 3 w 9"/>
                <a:gd name="T21" fmla="*/ 6 h 6"/>
                <a:gd name="T22" fmla="*/ 0 w 9"/>
                <a:gd name="T23" fmla="*/ 6 h 6"/>
                <a:gd name="T24" fmla="*/ 0 w 9"/>
                <a:gd name="T25" fmla="*/ 6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6"/>
                <a:gd name="T41" fmla="*/ 9 w 9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6">
                  <a:moveTo>
                    <a:pt x="0" y="6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7" name="Freeform 128"/>
            <p:cNvSpPr>
              <a:spLocks/>
            </p:cNvSpPr>
            <p:nvPr/>
          </p:nvSpPr>
          <p:spPr bwMode="auto">
            <a:xfrm>
              <a:off x="4745" y="1470"/>
              <a:ext cx="28" cy="13"/>
            </a:xfrm>
            <a:custGeom>
              <a:avLst/>
              <a:gdLst>
                <a:gd name="T0" fmla="*/ 28 w 28"/>
                <a:gd name="T1" fmla="*/ 11 h 13"/>
                <a:gd name="T2" fmla="*/ 28 w 28"/>
                <a:gd name="T3" fmla="*/ 11 h 13"/>
                <a:gd name="T4" fmla="*/ 22 w 28"/>
                <a:gd name="T5" fmla="*/ 6 h 13"/>
                <a:gd name="T6" fmla="*/ 19 w 28"/>
                <a:gd name="T7" fmla="*/ 3 h 13"/>
                <a:gd name="T8" fmla="*/ 13 w 28"/>
                <a:gd name="T9" fmla="*/ 0 h 13"/>
                <a:gd name="T10" fmla="*/ 13 w 28"/>
                <a:gd name="T11" fmla="*/ 0 h 13"/>
                <a:gd name="T12" fmla="*/ 3 w 28"/>
                <a:gd name="T13" fmla="*/ 0 h 13"/>
                <a:gd name="T14" fmla="*/ 0 w 28"/>
                <a:gd name="T15" fmla="*/ 0 h 13"/>
                <a:gd name="T16" fmla="*/ 0 w 28"/>
                <a:gd name="T17" fmla="*/ 0 h 13"/>
                <a:gd name="T18" fmla="*/ 0 w 28"/>
                <a:gd name="T19" fmla="*/ 0 h 13"/>
                <a:gd name="T20" fmla="*/ 3 w 28"/>
                <a:gd name="T21" fmla="*/ 0 h 13"/>
                <a:gd name="T22" fmla="*/ 6 w 28"/>
                <a:gd name="T23" fmla="*/ 3 h 13"/>
                <a:gd name="T24" fmla="*/ 13 w 28"/>
                <a:gd name="T25" fmla="*/ 6 h 13"/>
                <a:gd name="T26" fmla="*/ 13 w 28"/>
                <a:gd name="T27" fmla="*/ 6 h 13"/>
                <a:gd name="T28" fmla="*/ 22 w 28"/>
                <a:gd name="T29" fmla="*/ 11 h 13"/>
                <a:gd name="T30" fmla="*/ 25 w 28"/>
                <a:gd name="T31" fmla="*/ 13 h 13"/>
                <a:gd name="T32" fmla="*/ 25 w 28"/>
                <a:gd name="T33" fmla="*/ 13 h 13"/>
                <a:gd name="T34" fmla="*/ 28 w 28"/>
                <a:gd name="T35" fmla="*/ 13 h 13"/>
                <a:gd name="T36" fmla="*/ 28 w 28"/>
                <a:gd name="T37" fmla="*/ 13 h 13"/>
                <a:gd name="T38" fmla="*/ 28 w 28"/>
                <a:gd name="T39" fmla="*/ 11 h 13"/>
                <a:gd name="T40" fmla="*/ 28 w 28"/>
                <a:gd name="T41" fmla="*/ 11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13"/>
                <a:gd name="T65" fmla="*/ 28 w 28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13">
                  <a:moveTo>
                    <a:pt x="28" y="11"/>
                  </a:moveTo>
                  <a:lnTo>
                    <a:pt x="28" y="11"/>
                  </a:lnTo>
                  <a:lnTo>
                    <a:pt x="22" y="6"/>
                  </a:lnTo>
                  <a:lnTo>
                    <a:pt x="19" y="3"/>
                  </a:lnTo>
                  <a:lnTo>
                    <a:pt x="1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3"/>
                  </a:lnTo>
                  <a:lnTo>
                    <a:pt x="13" y="6"/>
                  </a:lnTo>
                  <a:lnTo>
                    <a:pt x="22" y="11"/>
                  </a:lnTo>
                  <a:lnTo>
                    <a:pt x="25" y="13"/>
                  </a:lnTo>
                  <a:lnTo>
                    <a:pt x="28" y="13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8" name="Freeform 129"/>
            <p:cNvSpPr>
              <a:spLocks/>
            </p:cNvSpPr>
            <p:nvPr/>
          </p:nvSpPr>
          <p:spPr bwMode="auto">
            <a:xfrm>
              <a:off x="4712" y="1499"/>
              <a:ext cx="49" cy="31"/>
            </a:xfrm>
            <a:custGeom>
              <a:avLst/>
              <a:gdLst>
                <a:gd name="T0" fmla="*/ 49 w 49"/>
                <a:gd name="T1" fmla="*/ 2 h 31"/>
                <a:gd name="T2" fmla="*/ 49 w 49"/>
                <a:gd name="T3" fmla="*/ 2 h 31"/>
                <a:gd name="T4" fmla="*/ 49 w 49"/>
                <a:gd name="T5" fmla="*/ 13 h 31"/>
                <a:gd name="T6" fmla="*/ 46 w 49"/>
                <a:gd name="T7" fmla="*/ 21 h 31"/>
                <a:gd name="T8" fmla="*/ 39 w 49"/>
                <a:gd name="T9" fmla="*/ 26 h 31"/>
                <a:gd name="T10" fmla="*/ 33 w 49"/>
                <a:gd name="T11" fmla="*/ 31 h 31"/>
                <a:gd name="T12" fmla="*/ 33 w 49"/>
                <a:gd name="T13" fmla="*/ 31 h 31"/>
                <a:gd name="T14" fmla="*/ 21 w 49"/>
                <a:gd name="T15" fmla="*/ 31 h 31"/>
                <a:gd name="T16" fmla="*/ 15 w 49"/>
                <a:gd name="T17" fmla="*/ 28 h 31"/>
                <a:gd name="T18" fmla="*/ 6 w 49"/>
                <a:gd name="T19" fmla="*/ 23 h 31"/>
                <a:gd name="T20" fmla="*/ 6 w 49"/>
                <a:gd name="T21" fmla="*/ 23 h 31"/>
                <a:gd name="T22" fmla="*/ 6 w 49"/>
                <a:gd name="T23" fmla="*/ 21 h 31"/>
                <a:gd name="T24" fmla="*/ 3 w 49"/>
                <a:gd name="T25" fmla="*/ 21 h 31"/>
                <a:gd name="T26" fmla="*/ 0 w 49"/>
                <a:gd name="T27" fmla="*/ 23 h 31"/>
                <a:gd name="T28" fmla="*/ 0 w 49"/>
                <a:gd name="T29" fmla="*/ 21 h 31"/>
                <a:gd name="T30" fmla="*/ 0 w 49"/>
                <a:gd name="T31" fmla="*/ 21 h 31"/>
                <a:gd name="T32" fmla="*/ 3 w 49"/>
                <a:gd name="T33" fmla="*/ 13 h 31"/>
                <a:gd name="T34" fmla="*/ 9 w 49"/>
                <a:gd name="T35" fmla="*/ 5 h 31"/>
                <a:gd name="T36" fmla="*/ 9 w 49"/>
                <a:gd name="T37" fmla="*/ 5 h 31"/>
                <a:gd name="T38" fmla="*/ 15 w 49"/>
                <a:gd name="T39" fmla="*/ 2 h 31"/>
                <a:gd name="T40" fmla="*/ 24 w 49"/>
                <a:gd name="T41" fmla="*/ 0 h 31"/>
                <a:gd name="T42" fmla="*/ 33 w 49"/>
                <a:gd name="T43" fmla="*/ 0 h 31"/>
                <a:gd name="T44" fmla="*/ 49 w 49"/>
                <a:gd name="T45" fmla="*/ 2 h 31"/>
                <a:gd name="T46" fmla="*/ 49 w 49"/>
                <a:gd name="T47" fmla="*/ 2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9"/>
                <a:gd name="T73" fmla="*/ 0 h 31"/>
                <a:gd name="T74" fmla="*/ 49 w 49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9" h="31">
                  <a:moveTo>
                    <a:pt x="49" y="2"/>
                  </a:moveTo>
                  <a:lnTo>
                    <a:pt x="49" y="2"/>
                  </a:lnTo>
                  <a:lnTo>
                    <a:pt x="49" y="13"/>
                  </a:lnTo>
                  <a:lnTo>
                    <a:pt x="46" y="21"/>
                  </a:lnTo>
                  <a:lnTo>
                    <a:pt x="39" y="26"/>
                  </a:lnTo>
                  <a:lnTo>
                    <a:pt x="33" y="31"/>
                  </a:lnTo>
                  <a:lnTo>
                    <a:pt x="21" y="31"/>
                  </a:lnTo>
                  <a:lnTo>
                    <a:pt x="15" y="28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3" y="21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3" y="13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986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9" name="Freeform 130"/>
            <p:cNvSpPr>
              <a:spLocks/>
            </p:cNvSpPr>
            <p:nvPr/>
          </p:nvSpPr>
          <p:spPr bwMode="auto">
            <a:xfrm>
              <a:off x="4721" y="1491"/>
              <a:ext cx="40" cy="13"/>
            </a:xfrm>
            <a:custGeom>
              <a:avLst/>
              <a:gdLst>
                <a:gd name="T0" fmla="*/ 15 w 40"/>
                <a:gd name="T1" fmla="*/ 3 h 13"/>
                <a:gd name="T2" fmla="*/ 15 w 40"/>
                <a:gd name="T3" fmla="*/ 3 h 13"/>
                <a:gd name="T4" fmla="*/ 21 w 40"/>
                <a:gd name="T5" fmla="*/ 0 h 13"/>
                <a:gd name="T6" fmla="*/ 30 w 40"/>
                <a:gd name="T7" fmla="*/ 3 h 13"/>
                <a:gd name="T8" fmla="*/ 37 w 40"/>
                <a:gd name="T9" fmla="*/ 5 h 13"/>
                <a:gd name="T10" fmla="*/ 40 w 40"/>
                <a:gd name="T11" fmla="*/ 10 h 13"/>
                <a:gd name="T12" fmla="*/ 40 w 40"/>
                <a:gd name="T13" fmla="*/ 10 h 13"/>
                <a:gd name="T14" fmla="*/ 40 w 40"/>
                <a:gd name="T15" fmla="*/ 10 h 13"/>
                <a:gd name="T16" fmla="*/ 24 w 40"/>
                <a:gd name="T17" fmla="*/ 8 h 13"/>
                <a:gd name="T18" fmla="*/ 15 w 40"/>
                <a:gd name="T19" fmla="*/ 8 h 13"/>
                <a:gd name="T20" fmla="*/ 6 w 40"/>
                <a:gd name="T21" fmla="*/ 10 h 13"/>
                <a:gd name="T22" fmla="*/ 0 w 40"/>
                <a:gd name="T23" fmla="*/ 13 h 13"/>
                <a:gd name="T24" fmla="*/ 0 w 40"/>
                <a:gd name="T25" fmla="*/ 13 h 13"/>
                <a:gd name="T26" fmla="*/ 6 w 40"/>
                <a:gd name="T27" fmla="*/ 8 h 13"/>
                <a:gd name="T28" fmla="*/ 15 w 40"/>
                <a:gd name="T29" fmla="*/ 3 h 13"/>
                <a:gd name="T30" fmla="*/ 15 w 40"/>
                <a:gd name="T31" fmla="*/ 3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13"/>
                <a:gd name="T50" fmla="*/ 40 w 40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13">
                  <a:moveTo>
                    <a:pt x="15" y="3"/>
                  </a:moveTo>
                  <a:lnTo>
                    <a:pt x="15" y="3"/>
                  </a:lnTo>
                  <a:lnTo>
                    <a:pt x="21" y="0"/>
                  </a:lnTo>
                  <a:lnTo>
                    <a:pt x="30" y="3"/>
                  </a:lnTo>
                  <a:lnTo>
                    <a:pt x="37" y="5"/>
                  </a:lnTo>
                  <a:lnTo>
                    <a:pt x="40" y="10"/>
                  </a:lnTo>
                  <a:lnTo>
                    <a:pt x="24" y="8"/>
                  </a:lnTo>
                  <a:lnTo>
                    <a:pt x="15" y="8"/>
                  </a:lnTo>
                  <a:lnTo>
                    <a:pt x="6" y="10"/>
                  </a:lnTo>
                  <a:lnTo>
                    <a:pt x="0" y="13"/>
                  </a:lnTo>
                  <a:lnTo>
                    <a:pt x="6" y="8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986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0" name="Freeform 131"/>
            <p:cNvSpPr>
              <a:spLocks/>
            </p:cNvSpPr>
            <p:nvPr/>
          </p:nvSpPr>
          <p:spPr bwMode="auto">
            <a:xfrm>
              <a:off x="4712" y="1499"/>
              <a:ext cx="49" cy="31"/>
            </a:xfrm>
            <a:custGeom>
              <a:avLst/>
              <a:gdLst>
                <a:gd name="T0" fmla="*/ 36 w 49"/>
                <a:gd name="T1" fmla="*/ 28 h 31"/>
                <a:gd name="T2" fmla="*/ 36 w 49"/>
                <a:gd name="T3" fmla="*/ 28 h 31"/>
                <a:gd name="T4" fmla="*/ 33 w 49"/>
                <a:gd name="T5" fmla="*/ 31 h 31"/>
                <a:gd name="T6" fmla="*/ 33 w 49"/>
                <a:gd name="T7" fmla="*/ 31 h 31"/>
                <a:gd name="T8" fmla="*/ 21 w 49"/>
                <a:gd name="T9" fmla="*/ 31 h 31"/>
                <a:gd name="T10" fmla="*/ 15 w 49"/>
                <a:gd name="T11" fmla="*/ 28 h 31"/>
                <a:gd name="T12" fmla="*/ 6 w 49"/>
                <a:gd name="T13" fmla="*/ 23 h 31"/>
                <a:gd name="T14" fmla="*/ 6 w 49"/>
                <a:gd name="T15" fmla="*/ 23 h 31"/>
                <a:gd name="T16" fmla="*/ 6 w 49"/>
                <a:gd name="T17" fmla="*/ 21 h 31"/>
                <a:gd name="T18" fmla="*/ 3 w 49"/>
                <a:gd name="T19" fmla="*/ 21 h 31"/>
                <a:gd name="T20" fmla="*/ 0 w 49"/>
                <a:gd name="T21" fmla="*/ 23 h 31"/>
                <a:gd name="T22" fmla="*/ 0 w 49"/>
                <a:gd name="T23" fmla="*/ 21 h 31"/>
                <a:gd name="T24" fmla="*/ 0 w 49"/>
                <a:gd name="T25" fmla="*/ 21 h 31"/>
                <a:gd name="T26" fmla="*/ 3 w 49"/>
                <a:gd name="T27" fmla="*/ 13 h 31"/>
                <a:gd name="T28" fmla="*/ 9 w 49"/>
                <a:gd name="T29" fmla="*/ 5 h 31"/>
                <a:gd name="T30" fmla="*/ 9 w 49"/>
                <a:gd name="T31" fmla="*/ 5 h 31"/>
                <a:gd name="T32" fmla="*/ 15 w 49"/>
                <a:gd name="T33" fmla="*/ 2 h 31"/>
                <a:gd name="T34" fmla="*/ 24 w 49"/>
                <a:gd name="T35" fmla="*/ 0 h 31"/>
                <a:gd name="T36" fmla="*/ 33 w 49"/>
                <a:gd name="T37" fmla="*/ 0 h 31"/>
                <a:gd name="T38" fmla="*/ 49 w 49"/>
                <a:gd name="T39" fmla="*/ 2 h 31"/>
                <a:gd name="T40" fmla="*/ 49 w 49"/>
                <a:gd name="T41" fmla="*/ 2 h 31"/>
                <a:gd name="T42" fmla="*/ 49 w 49"/>
                <a:gd name="T43" fmla="*/ 13 h 31"/>
                <a:gd name="T44" fmla="*/ 49 w 49"/>
                <a:gd name="T45" fmla="*/ 13 h 31"/>
                <a:gd name="T46" fmla="*/ 42 w 49"/>
                <a:gd name="T47" fmla="*/ 21 h 31"/>
                <a:gd name="T48" fmla="*/ 36 w 49"/>
                <a:gd name="T49" fmla="*/ 28 h 31"/>
                <a:gd name="T50" fmla="*/ 36 w 49"/>
                <a:gd name="T51" fmla="*/ 28 h 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9"/>
                <a:gd name="T79" fmla="*/ 0 h 31"/>
                <a:gd name="T80" fmla="*/ 49 w 49"/>
                <a:gd name="T81" fmla="*/ 31 h 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9" h="31">
                  <a:moveTo>
                    <a:pt x="36" y="28"/>
                  </a:moveTo>
                  <a:lnTo>
                    <a:pt x="36" y="28"/>
                  </a:lnTo>
                  <a:lnTo>
                    <a:pt x="33" y="31"/>
                  </a:lnTo>
                  <a:lnTo>
                    <a:pt x="21" y="31"/>
                  </a:lnTo>
                  <a:lnTo>
                    <a:pt x="15" y="28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3" y="21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3" y="13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9" y="2"/>
                  </a:lnTo>
                  <a:lnTo>
                    <a:pt x="49" y="13"/>
                  </a:lnTo>
                  <a:lnTo>
                    <a:pt x="42" y="21"/>
                  </a:lnTo>
                  <a:lnTo>
                    <a:pt x="36" y="28"/>
                  </a:lnTo>
                  <a:close/>
                </a:path>
              </a:pathLst>
            </a:custGeom>
            <a:solidFill>
              <a:srgbClr val="DCE5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1" name="Freeform 132"/>
            <p:cNvSpPr>
              <a:spLocks/>
            </p:cNvSpPr>
            <p:nvPr/>
          </p:nvSpPr>
          <p:spPr bwMode="auto">
            <a:xfrm>
              <a:off x="4715" y="1499"/>
              <a:ext cx="36" cy="23"/>
            </a:xfrm>
            <a:custGeom>
              <a:avLst/>
              <a:gdLst>
                <a:gd name="T0" fmla="*/ 0 w 36"/>
                <a:gd name="T1" fmla="*/ 15 h 23"/>
                <a:gd name="T2" fmla="*/ 0 w 36"/>
                <a:gd name="T3" fmla="*/ 15 h 23"/>
                <a:gd name="T4" fmla="*/ 6 w 36"/>
                <a:gd name="T5" fmla="*/ 5 h 23"/>
                <a:gd name="T6" fmla="*/ 6 w 36"/>
                <a:gd name="T7" fmla="*/ 5 h 23"/>
                <a:gd name="T8" fmla="*/ 15 w 36"/>
                <a:gd name="T9" fmla="*/ 2 h 23"/>
                <a:gd name="T10" fmla="*/ 33 w 36"/>
                <a:gd name="T11" fmla="*/ 0 h 23"/>
                <a:gd name="T12" fmla="*/ 33 w 36"/>
                <a:gd name="T13" fmla="*/ 0 h 23"/>
                <a:gd name="T14" fmla="*/ 36 w 36"/>
                <a:gd name="T15" fmla="*/ 5 h 23"/>
                <a:gd name="T16" fmla="*/ 36 w 36"/>
                <a:gd name="T17" fmla="*/ 10 h 23"/>
                <a:gd name="T18" fmla="*/ 36 w 36"/>
                <a:gd name="T19" fmla="*/ 10 h 23"/>
                <a:gd name="T20" fmla="*/ 33 w 36"/>
                <a:gd name="T21" fmla="*/ 15 h 23"/>
                <a:gd name="T22" fmla="*/ 27 w 36"/>
                <a:gd name="T23" fmla="*/ 21 h 23"/>
                <a:gd name="T24" fmla="*/ 21 w 36"/>
                <a:gd name="T25" fmla="*/ 23 h 23"/>
                <a:gd name="T26" fmla="*/ 15 w 36"/>
                <a:gd name="T27" fmla="*/ 23 h 23"/>
                <a:gd name="T28" fmla="*/ 15 w 36"/>
                <a:gd name="T29" fmla="*/ 23 h 23"/>
                <a:gd name="T30" fmla="*/ 6 w 36"/>
                <a:gd name="T31" fmla="*/ 21 h 23"/>
                <a:gd name="T32" fmla="*/ 0 w 36"/>
                <a:gd name="T33" fmla="*/ 15 h 23"/>
                <a:gd name="T34" fmla="*/ 0 w 36"/>
                <a:gd name="T35" fmla="*/ 15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3"/>
                <a:gd name="T56" fmla="*/ 36 w 36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3">
                  <a:moveTo>
                    <a:pt x="0" y="15"/>
                  </a:moveTo>
                  <a:lnTo>
                    <a:pt x="0" y="15"/>
                  </a:lnTo>
                  <a:lnTo>
                    <a:pt x="6" y="5"/>
                  </a:lnTo>
                  <a:lnTo>
                    <a:pt x="15" y="2"/>
                  </a:lnTo>
                  <a:lnTo>
                    <a:pt x="33" y="0"/>
                  </a:lnTo>
                  <a:lnTo>
                    <a:pt x="36" y="5"/>
                  </a:lnTo>
                  <a:lnTo>
                    <a:pt x="36" y="10"/>
                  </a:lnTo>
                  <a:lnTo>
                    <a:pt x="33" y="15"/>
                  </a:lnTo>
                  <a:lnTo>
                    <a:pt x="27" y="21"/>
                  </a:lnTo>
                  <a:lnTo>
                    <a:pt x="21" y="23"/>
                  </a:lnTo>
                  <a:lnTo>
                    <a:pt x="15" y="23"/>
                  </a:lnTo>
                  <a:lnTo>
                    <a:pt x="6" y="2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2A52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2" name="Freeform 133"/>
            <p:cNvSpPr>
              <a:spLocks/>
            </p:cNvSpPr>
            <p:nvPr/>
          </p:nvSpPr>
          <p:spPr bwMode="auto">
            <a:xfrm>
              <a:off x="4727" y="1501"/>
              <a:ext cx="15" cy="13"/>
            </a:xfrm>
            <a:custGeom>
              <a:avLst/>
              <a:gdLst>
                <a:gd name="T0" fmla="*/ 6 w 15"/>
                <a:gd name="T1" fmla="*/ 0 h 13"/>
                <a:gd name="T2" fmla="*/ 6 w 15"/>
                <a:gd name="T3" fmla="*/ 0 h 13"/>
                <a:gd name="T4" fmla="*/ 12 w 15"/>
                <a:gd name="T5" fmla="*/ 3 h 13"/>
                <a:gd name="T6" fmla="*/ 15 w 15"/>
                <a:gd name="T7" fmla="*/ 8 h 13"/>
                <a:gd name="T8" fmla="*/ 15 w 15"/>
                <a:gd name="T9" fmla="*/ 8 h 13"/>
                <a:gd name="T10" fmla="*/ 12 w 15"/>
                <a:gd name="T11" fmla="*/ 11 h 13"/>
                <a:gd name="T12" fmla="*/ 6 w 15"/>
                <a:gd name="T13" fmla="*/ 13 h 13"/>
                <a:gd name="T14" fmla="*/ 6 w 15"/>
                <a:gd name="T15" fmla="*/ 13 h 13"/>
                <a:gd name="T16" fmla="*/ 0 w 15"/>
                <a:gd name="T17" fmla="*/ 11 h 13"/>
                <a:gd name="T18" fmla="*/ 0 w 15"/>
                <a:gd name="T19" fmla="*/ 6 h 13"/>
                <a:gd name="T20" fmla="*/ 0 w 15"/>
                <a:gd name="T21" fmla="*/ 6 h 13"/>
                <a:gd name="T22" fmla="*/ 3 w 15"/>
                <a:gd name="T23" fmla="*/ 3 h 13"/>
                <a:gd name="T24" fmla="*/ 6 w 15"/>
                <a:gd name="T25" fmla="*/ 0 h 13"/>
                <a:gd name="T26" fmla="*/ 6 w 15"/>
                <a:gd name="T27" fmla="*/ 0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13"/>
                <a:gd name="T44" fmla="*/ 15 w 15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13">
                  <a:moveTo>
                    <a:pt x="6" y="0"/>
                  </a:moveTo>
                  <a:lnTo>
                    <a:pt x="6" y="0"/>
                  </a:lnTo>
                  <a:lnTo>
                    <a:pt x="12" y="3"/>
                  </a:lnTo>
                  <a:lnTo>
                    <a:pt x="15" y="8"/>
                  </a:lnTo>
                  <a:lnTo>
                    <a:pt x="12" y="11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3" name="Freeform 134"/>
            <p:cNvSpPr>
              <a:spLocks/>
            </p:cNvSpPr>
            <p:nvPr/>
          </p:nvSpPr>
          <p:spPr bwMode="auto">
            <a:xfrm>
              <a:off x="4724" y="1507"/>
              <a:ext cx="9" cy="7"/>
            </a:xfrm>
            <a:custGeom>
              <a:avLst/>
              <a:gdLst>
                <a:gd name="T0" fmla="*/ 6 w 9"/>
                <a:gd name="T1" fmla="*/ 0 h 7"/>
                <a:gd name="T2" fmla="*/ 6 w 9"/>
                <a:gd name="T3" fmla="*/ 0 h 7"/>
                <a:gd name="T4" fmla="*/ 9 w 9"/>
                <a:gd name="T5" fmla="*/ 5 h 7"/>
                <a:gd name="T6" fmla="*/ 9 w 9"/>
                <a:gd name="T7" fmla="*/ 5 h 7"/>
                <a:gd name="T8" fmla="*/ 6 w 9"/>
                <a:gd name="T9" fmla="*/ 7 h 7"/>
                <a:gd name="T10" fmla="*/ 3 w 9"/>
                <a:gd name="T11" fmla="*/ 7 h 7"/>
                <a:gd name="T12" fmla="*/ 3 w 9"/>
                <a:gd name="T13" fmla="*/ 7 h 7"/>
                <a:gd name="T14" fmla="*/ 0 w 9"/>
                <a:gd name="T15" fmla="*/ 5 h 7"/>
                <a:gd name="T16" fmla="*/ 0 w 9"/>
                <a:gd name="T17" fmla="*/ 5 h 7"/>
                <a:gd name="T18" fmla="*/ 0 w 9"/>
                <a:gd name="T19" fmla="*/ 5 h 7"/>
                <a:gd name="T20" fmla="*/ 3 w 9"/>
                <a:gd name="T21" fmla="*/ 2 h 7"/>
                <a:gd name="T22" fmla="*/ 6 w 9"/>
                <a:gd name="T23" fmla="*/ 0 h 7"/>
                <a:gd name="T24" fmla="*/ 6 w 9"/>
                <a:gd name="T25" fmla="*/ 0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7"/>
                <a:gd name="T41" fmla="*/ 9 w 9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7">
                  <a:moveTo>
                    <a:pt x="6" y="0"/>
                  </a:moveTo>
                  <a:lnTo>
                    <a:pt x="6" y="0"/>
                  </a:lnTo>
                  <a:lnTo>
                    <a:pt x="9" y="5"/>
                  </a:lnTo>
                  <a:lnTo>
                    <a:pt x="6" y="7"/>
                  </a:lnTo>
                  <a:lnTo>
                    <a:pt x="3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4" name="Freeform 135"/>
            <p:cNvSpPr>
              <a:spLocks/>
            </p:cNvSpPr>
            <p:nvPr/>
          </p:nvSpPr>
          <p:spPr bwMode="auto">
            <a:xfrm>
              <a:off x="4733" y="1507"/>
              <a:ext cx="25" cy="20"/>
            </a:xfrm>
            <a:custGeom>
              <a:avLst/>
              <a:gdLst>
                <a:gd name="T0" fmla="*/ 18 w 25"/>
                <a:gd name="T1" fmla="*/ 5 h 20"/>
                <a:gd name="T2" fmla="*/ 18 w 25"/>
                <a:gd name="T3" fmla="*/ 5 h 20"/>
                <a:gd name="T4" fmla="*/ 21 w 25"/>
                <a:gd name="T5" fmla="*/ 0 h 20"/>
                <a:gd name="T6" fmla="*/ 21 w 25"/>
                <a:gd name="T7" fmla="*/ 0 h 20"/>
                <a:gd name="T8" fmla="*/ 25 w 25"/>
                <a:gd name="T9" fmla="*/ 0 h 20"/>
                <a:gd name="T10" fmla="*/ 25 w 25"/>
                <a:gd name="T11" fmla="*/ 2 h 20"/>
                <a:gd name="T12" fmla="*/ 25 w 25"/>
                <a:gd name="T13" fmla="*/ 7 h 20"/>
                <a:gd name="T14" fmla="*/ 25 w 25"/>
                <a:gd name="T15" fmla="*/ 7 h 20"/>
                <a:gd name="T16" fmla="*/ 21 w 25"/>
                <a:gd name="T17" fmla="*/ 13 h 20"/>
                <a:gd name="T18" fmla="*/ 15 w 25"/>
                <a:gd name="T19" fmla="*/ 18 h 20"/>
                <a:gd name="T20" fmla="*/ 12 w 25"/>
                <a:gd name="T21" fmla="*/ 20 h 20"/>
                <a:gd name="T22" fmla="*/ 6 w 25"/>
                <a:gd name="T23" fmla="*/ 20 h 20"/>
                <a:gd name="T24" fmla="*/ 6 w 25"/>
                <a:gd name="T25" fmla="*/ 20 h 20"/>
                <a:gd name="T26" fmla="*/ 0 w 25"/>
                <a:gd name="T27" fmla="*/ 20 h 20"/>
                <a:gd name="T28" fmla="*/ 0 w 25"/>
                <a:gd name="T29" fmla="*/ 20 h 20"/>
                <a:gd name="T30" fmla="*/ 6 w 25"/>
                <a:gd name="T31" fmla="*/ 18 h 20"/>
                <a:gd name="T32" fmla="*/ 6 w 25"/>
                <a:gd name="T33" fmla="*/ 18 h 20"/>
                <a:gd name="T34" fmla="*/ 12 w 25"/>
                <a:gd name="T35" fmla="*/ 15 h 20"/>
                <a:gd name="T36" fmla="*/ 15 w 25"/>
                <a:gd name="T37" fmla="*/ 10 h 20"/>
                <a:gd name="T38" fmla="*/ 15 w 25"/>
                <a:gd name="T39" fmla="*/ 10 h 20"/>
                <a:gd name="T40" fmla="*/ 18 w 25"/>
                <a:gd name="T41" fmla="*/ 5 h 20"/>
                <a:gd name="T42" fmla="*/ 18 w 25"/>
                <a:gd name="T43" fmla="*/ 5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"/>
                <a:gd name="T67" fmla="*/ 0 h 20"/>
                <a:gd name="T68" fmla="*/ 25 w 25"/>
                <a:gd name="T69" fmla="*/ 20 h 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" h="20">
                  <a:moveTo>
                    <a:pt x="18" y="5"/>
                  </a:moveTo>
                  <a:lnTo>
                    <a:pt x="18" y="5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5" y="7"/>
                  </a:lnTo>
                  <a:lnTo>
                    <a:pt x="21" y="13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6" y="18"/>
                  </a:lnTo>
                  <a:lnTo>
                    <a:pt x="12" y="15"/>
                  </a:lnTo>
                  <a:lnTo>
                    <a:pt x="15" y="10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5" name="Freeform 136"/>
            <p:cNvSpPr>
              <a:spLocks/>
            </p:cNvSpPr>
            <p:nvPr/>
          </p:nvSpPr>
          <p:spPr bwMode="auto">
            <a:xfrm>
              <a:off x="4718" y="1499"/>
              <a:ext cx="61" cy="10"/>
            </a:xfrm>
            <a:custGeom>
              <a:avLst/>
              <a:gdLst>
                <a:gd name="T0" fmla="*/ 0 w 61"/>
                <a:gd name="T1" fmla="*/ 10 h 10"/>
                <a:gd name="T2" fmla="*/ 0 w 61"/>
                <a:gd name="T3" fmla="*/ 10 h 10"/>
                <a:gd name="T4" fmla="*/ 6 w 61"/>
                <a:gd name="T5" fmla="*/ 5 h 10"/>
                <a:gd name="T6" fmla="*/ 12 w 61"/>
                <a:gd name="T7" fmla="*/ 2 h 10"/>
                <a:gd name="T8" fmla="*/ 24 w 61"/>
                <a:gd name="T9" fmla="*/ 2 h 10"/>
                <a:gd name="T10" fmla="*/ 24 w 61"/>
                <a:gd name="T11" fmla="*/ 2 h 10"/>
                <a:gd name="T12" fmla="*/ 36 w 61"/>
                <a:gd name="T13" fmla="*/ 5 h 10"/>
                <a:gd name="T14" fmla="*/ 43 w 61"/>
                <a:gd name="T15" fmla="*/ 8 h 10"/>
                <a:gd name="T16" fmla="*/ 52 w 61"/>
                <a:gd name="T17" fmla="*/ 10 h 10"/>
                <a:gd name="T18" fmla="*/ 52 w 61"/>
                <a:gd name="T19" fmla="*/ 10 h 10"/>
                <a:gd name="T20" fmla="*/ 58 w 61"/>
                <a:gd name="T21" fmla="*/ 10 h 10"/>
                <a:gd name="T22" fmla="*/ 61 w 61"/>
                <a:gd name="T23" fmla="*/ 10 h 10"/>
                <a:gd name="T24" fmla="*/ 61 w 61"/>
                <a:gd name="T25" fmla="*/ 5 h 10"/>
                <a:gd name="T26" fmla="*/ 61 w 61"/>
                <a:gd name="T27" fmla="*/ 5 h 10"/>
                <a:gd name="T28" fmla="*/ 58 w 61"/>
                <a:gd name="T29" fmla="*/ 5 h 10"/>
                <a:gd name="T30" fmla="*/ 49 w 61"/>
                <a:gd name="T31" fmla="*/ 5 h 10"/>
                <a:gd name="T32" fmla="*/ 49 w 61"/>
                <a:gd name="T33" fmla="*/ 5 h 10"/>
                <a:gd name="T34" fmla="*/ 40 w 61"/>
                <a:gd name="T35" fmla="*/ 2 h 10"/>
                <a:gd name="T36" fmla="*/ 24 w 61"/>
                <a:gd name="T37" fmla="*/ 0 h 10"/>
                <a:gd name="T38" fmla="*/ 24 w 61"/>
                <a:gd name="T39" fmla="*/ 0 h 10"/>
                <a:gd name="T40" fmla="*/ 18 w 61"/>
                <a:gd name="T41" fmla="*/ 0 h 10"/>
                <a:gd name="T42" fmla="*/ 9 w 61"/>
                <a:gd name="T43" fmla="*/ 0 h 10"/>
                <a:gd name="T44" fmla="*/ 3 w 61"/>
                <a:gd name="T45" fmla="*/ 5 h 10"/>
                <a:gd name="T46" fmla="*/ 3 w 61"/>
                <a:gd name="T47" fmla="*/ 5 h 10"/>
                <a:gd name="T48" fmla="*/ 0 w 61"/>
                <a:gd name="T49" fmla="*/ 10 h 10"/>
                <a:gd name="T50" fmla="*/ 0 w 61"/>
                <a:gd name="T51" fmla="*/ 10 h 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10"/>
                <a:gd name="T80" fmla="*/ 61 w 61"/>
                <a:gd name="T81" fmla="*/ 10 h 1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10">
                  <a:moveTo>
                    <a:pt x="0" y="10"/>
                  </a:moveTo>
                  <a:lnTo>
                    <a:pt x="0" y="10"/>
                  </a:lnTo>
                  <a:lnTo>
                    <a:pt x="6" y="5"/>
                  </a:lnTo>
                  <a:lnTo>
                    <a:pt x="12" y="2"/>
                  </a:lnTo>
                  <a:lnTo>
                    <a:pt x="24" y="2"/>
                  </a:lnTo>
                  <a:lnTo>
                    <a:pt x="36" y="5"/>
                  </a:lnTo>
                  <a:lnTo>
                    <a:pt x="43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1" y="10"/>
                  </a:lnTo>
                  <a:lnTo>
                    <a:pt x="61" y="5"/>
                  </a:lnTo>
                  <a:lnTo>
                    <a:pt x="58" y="5"/>
                  </a:lnTo>
                  <a:lnTo>
                    <a:pt x="49" y="5"/>
                  </a:lnTo>
                  <a:lnTo>
                    <a:pt x="40" y="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9" y="0"/>
                  </a:lnTo>
                  <a:lnTo>
                    <a:pt x="3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6" name="Freeform 137"/>
            <p:cNvSpPr>
              <a:spLocks/>
            </p:cNvSpPr>
            <p:nvPr/>
          </p:nvSpPr>
          <p:spPr bwMode="auto">
            <a:xfrm>
              <a:off x="4712" y="1512"/>
              <a:ext cx="6" cy="10"/>
            </a:xfrm>
            <a:custGeom>
              <a:avLst/>
              <a:gdLst>
                <a:gd name="T0" fmla="*/ 6 w 6"/>
                <a:gd name="T1" fmla="*/ 10 h 10"/>
                <a:gd name="T2" fmla="*/ 6 w 6"/>
                <a:gd name="T3" fmla="*/ 10 h 10"/>
                <a:gd name="T4" fmla="*/ 3 w 6"/>
                <a:gd name="T5" fmla="*/ 10 h 10"/>
                <a:gd name="T6" fmla="*/ 0 w 6"/>
                <a:gd name="T7" fmla="*/ 10 h 10"/>
                <a:gd name="T8" fmla="*/ 0 w 6"/>
                <a:gd name="T9" fmla="*/ 8 h 10"/>
                <a:gd name="T10" fmla="*/ 0 w 6"/>
                <a:gd name="T11" fmla="*/ 8 h 10"/>
                <a:gd name="T12" fmla="*/ 3 w 6"/>
                <a:gd name="T13" fmla="*/ 0 h 10"/>
                <a:gd name="T14" fmla="*/ 3 w 6"/>
                <a:gd name="T15" fmla="*/ 0 h 10"/>
                <a:gd name="T16" fmla="*/ 6 w 6"/>
                <a:gd name="T17" fmla="*/ 5 h 10"/>
                <a:gd name="T18" fmla="*/ 6 w 6"/>
                <a:gd name="T19" fmla="*/ 10 h 10"/>
                <a:gd name="T20" fmla="*/ 6 w 6"/>
                <a:gd name="T21" fmla="*/ 1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10"/>
                <a:gd name="T35" fmla="*/ 6 w 6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10">
                  <a:moveTo>
                    <a:pt x="6" y="10"/>
                  </a:moveTo>
                  <a:lnTo>
                    <a:pt x="6" y="10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0"/>
                  </a:lnTo>
                  <a:lnTo>
                    <a:pt x="6" y="5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9466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7" name="Freeform 138"/>
            <p:cNvSpPr>
              <a:spLocks/>
            </p:cNvSpPr>
            <p:nvPr/>
          </p:nvSpPr>
          <p:spPr bwMode="auto">
            <a:xfrm>
              <a:off x="4712" y="1512"/>
              <a:ext cx="6" cy="10"/>
            </a:xfrm>
            <a:custGeom>
              <a:avLst/>
              <a:gdLst>
                <a:gd name="T0" fmla="*/ 6 w 6"/>
                <a:gd name="T1" fmla="*/ 10 h 10"/>
                <a:gd name="T2" fmla="*/ 6 w 6"/>
                <a:gd name="T3" fmla="*/ 10 h 10"/>
                <a:gd name="T4" fmla="*/ 3 w 6"/>
                <a:gd name="T5" fmla="*/ 10 h 10"/>
                <a:gd name="T6" fmla="*/ 0 w 6"/>
                <a:gd name="T7" fmla="*/ 10 h 10"/>
                <a:gd name="T8" fmla="*/ 0 w 6"/>
                <a:gd name="T9" fmla="*/ 8 h 10"/>
                <a:gd name="T10" fmla="*/ 0 w 6"/>
                <a:gd name="T11" fmla="*/ 8 h 10"/>
                <a:gd name="T12" fmla="*/ 3 w 6"/>
                <a:gd name="T13" fmla="*/ 0 h 10"/>
                <a:gd name="T14" fmla="*/ 3 w 6"/>
                <a:gd name="T15" fmla="*/ 0 h 10"/>
                <a:gd name="T16" fmla="*/ 6 w 6"/>
                <a:gd name="T17" fmla="*/ 5 h 10"/>
                <a:gd name="T18" fmla="*/ 6 w 6"/>
                <a:gd name="T19" fmla="*/ 10 h 10"/>
                <a:gd name="T20" fmla="*/ 6 w 6"/>
                <a:gd name="T21" fmla="*/ 1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10"/>
                <a:gd name="T35" fmla="*/ 6 w 6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10">
                  <a:moveTo>
                    <a:pt x="6" y="10"/>
                  </a:moveTo>
                  <a:lnTo>
                    <a:pt x="6" y="10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0"/>
                  </a:lnTo>
                  <a:lnTo>
                    <a:pt x="6" y="5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986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8" name="Freeform 139"/>
            <p:cNvSpPr>
              <a:spLocks/>
            </p:cNvSpPr>
            <p:nvPr/>
          </p:nvSpPr>
          <p:spPr bwMode="auto">
            <a:xfrm>
              <a:off x="4715" y="1512"/>
              <a:ext cx="1" cy="5"/>
            </a:xfrm>
            <a:custGeom>
              <a:avLst/>
              <a:gdLst>
                <a:gd name="T0" fmla="*/ 0 w 1"/>
                <a:gd name="T1" fmla="*/ 2 h 5"/>
                <a:gd name="T2" fmla="*/ 0 w 1"/>
                <a:gd name="T3" fmla="*/ 2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5 h 5"/>
                <a:gd name="T10" fmla="*/ 0 w 1"/>
                <a:gd name="T11" fmla="*/ 5 h 5"/>
                <a:gd name="T12" fmla="*/ 0 w 1"/>
                <a:gd name="T13" fmla="*/ 2 h 5"/>
                <a:gd name="T14" fmla="*/ 0 w 1"/>
                <a:gd name="T15" fmla="*/ 2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5"/>
                <a:gd name="T26" fmla="*/ 1 w 1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04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9" name="Freeform 140"/>
            <p:cNvSpPr>
              <a:spLocks/>
            </p:cNvSpPr>
            <p:nvPr/>
          </p:nvSpPr>
          <p:spPr bwMode="auto">
            <a:xfrm>
              <a:off x="4687" y="1543"/>
              <a:ext cx="16" cy="18"/>
            </a:xfrm>
            <a:custGeom>
              <a:avLst/>
              <a:gdLst>
                <a:gd name="T0" fmla="*/ 9 w 16"/>
                <a:gd name="T1" fmla="*/ 18 h 18"/>
                <a:gd name="T2" fmla="*/ 9 w 16"/>
                <a:gd name="T3" fmla="*/ 18 h 18"/>
                <a:gd name="T4" fmla="*/ 13 w 16"/>
                <a:gd name="T5" fmla="*/ 15 h 18"/>
                <a:gd name="T6" fmla="*/ 16 w 16"/>
                <a:gd name="T7" fmla="*/ 13 h 18"/>
                <a:gd name="T8" fmla="*/ 16 w 16"/>
                <a:gd name="T9" fmla="*/ 8 h 18"/>
                <a:gd name="T10" fmla="*/ 13 w 16"/>
                <a:gd name="T11" fmla="*/ 2 h 18"/>
                <a:gd name="T12" fmla="*/ 6 w 16"/>
                <a:gd name="T13" fmla="*/ 0 h 18"/>
                <a:gd name="T14" fmla="*/ 3 w 16"/>
                <a:gd name="T15" fmla="*/ 2 h 18"/>
                <a:gd name="T16" fmla="*/ 3 w 16"/>
                <a:gd name="T17" fmla="*/ 2 h 18"/>
                <a:gd name="T18" fmla="*/ 0 w 16"/>
                <a:gd name="T19" fmla="*/ 2 h 18"/>
                <a:gd name="T20" fmla="*/ 3 w 16"/>
                <a:gd name="T21" fmla="*/ 2 h 18"/>
                <a:gd name="T22" fmla="*/ 6 w 16"/>
                <a:gd name="T23" fmla="*/ 2 h 18"/>
                <a:gd name="T24" fmla="*/ 9 w 16"/>
                <a:gd name="T25" fmla="*/ 5 h 18"/>
                <a:gd name="T26" fmla="*/ 9 w 16"/>
                <a:gd name="T27" fmla="*/ 5 h 18"/>
                <a:gd name="T28" fmla="*/ 13 w 16"/>
                <a:gd name="T29" fmla="*/ 10 h 18"/>
                <a:gd name="T30" fmla="*/ 13 w 16"/>
                <a:gd name="T31" fmla="*/ 13 h 18"/>
                <a:gd name="T32" fmla="*/ 9 w 16"/>
                <a:gd name="T33" fmla="*/ 18 h 18"/>
                <a:gd name="T34" fmla="*/ 9 w 16"/>
                <a:gd name="T35" fmla="*/ 18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8"/>
                <a:gd name="T56" fmla="*/ 16 w 16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8">
                  <a:moveTo>
                    <a:pt x="9" y="18"/>
                  </a:moveTo>
                  <a:lnTo>
                    <a:pt x="9" y="18"/>
                  </a:lnTo>
                  <a:lnTo>
                    <a:pt x="13" y="15"/>
                  </a:lnTo>
                  <a:lnTo>
                    <a:pt x="16" y="13"/>
                  </a:lnTo>
                  <a:lnTo>
                    <a:pt x="16" y="8"/>
                  </a:lnTo>
                  <a:lnTo>
                    <a:pt x="13" y="2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9" y="5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DBAC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0" name="Freeform 141"/>
            <p:cNvSpPr>
              <a:spLocks/>
            </p:cNvSpPr>
            <p:nvPr/>
          </p:nvSpPr>
          <p:spPr bwMode="auto">
            <a:xfrm>
              <a:off x="4583" y="1463"/>
              <a:ext cx="83" cy="51"/>
            </a:xfrm>
            <a:custGeom>
              <a:avLst/>
              <a:gdLst>
                <a:gd name="T0" fmla="*/ 43 w 83"/>
                <a:gd name="T1" fmla="*/ 0 h 51"/>
                <a:gd name="T2" fmla="*/ 43 w 83"/>
                <a:gd name="T3" fmla="*/ 0 h 51"/>
                <a:gd name="T4" fmla="*/ 46 w 83"/>
                <a:gd name="T5" fmla="*/ 0 h 51"/>
                <a:gd name="T6" fmla="*/ 55 w 83"/>
                <a:gd name="T7" fmla="*/ 2 h 51"/>
                <a:gd name="T8" fmla="*/ 68 w 83"/>
                <a:gd name="T9" fmla="*/ 7 h 51"/>
                <a:gd name="T10" fmla="*/ 74 w 83"/>
                <a:gd name="T11" fmla="*/ 13 h 51"/>
                <a:gd name="T12" fmla="*/ 80 w 83"/>
                <a:gd name="T13" fmla="*/ 20 h 51"/>
                <a:gd name="T14" fmla="*/ 80 w 83"/>
                <a:gd name="T15" fmla="*/ 20 h 51"/>
                <a:gd name="T16" fmla="*/ 83 w 83"/>
                <a:gd name="T17" fmla="*/ 31 h 51"/>
                <a:gd name="T18" fmla="*/ 83 w 83"/>
                <a:gd name="T19" fmla="*/ 38 h 51"/>
                <a:gd name="T20" fmla="*/ 80 w 83"/>
                <a:gd name="T21" fmla="*/ 44 h 51"/>
                <a:gd name="T22" fmla="*/ 74 w 83"/>
                <a:gd name="T23" fmla="*/ 46 h 51"/>
                <a:gd name="T24" fmla="*/ 55 w 83"/>
                <a:gd name="T25" fmla="*/ 51 h 51"/>
                <a:gd name="T26" fmla="*/ 43 w 83"/>
                <a:gd name="T27" fmla="*/ 49 h 51"/>
                <a:gd name="T28" fmla="*/ 43 w 83"/>
                <a:gd name="T29" fmla="*/ 49 h 51"/>
                <a:gd name="T30" fmla="*/ 31 w 83"/>
                <a:gd name="T31" fmla="*/ 46 h 51"/>
                <a:gd name="T32" fmla="*/ 16 w 83"/>
                <a:gd name="T33" fmla="*/ 38 h 51"/>
                <a:gd name="T34" fmla="*/ 0 w 83"/>
                <a:gd name="T35" fmla="*/ 28 h 51"/>
                <a:gd name="T36" fmla="*/ 0 w 83"/>
                <a:gd name="T37" fmla="*/ 28 h 51"/>
                <a:gd name="T38" fmla="*/ 10 w 83"/>
                <a:gd name="T39" fmla="*/ 20 h 51"/>
                <a:gd name="T40" fmla="*/ 22 w 83"/>
                <a:gd name="T41" fmla="*/ 15 h 51"/>
                <a:gd name="T42" fmla="*/ 34 w 83"/>
                <a:gd name="T43" fmla="*/ 10 h 51"/>
                <a:gd name="T44" fmla="*/ 34 w 83"/>
                <a:gd name="T45" fmla="*/ 10 h 51"/>
                <a:gd name="T46" fmla="*/ 46 w 83"/>
                <a:gd name="T47" fmla="*/ 7 h 51"/>
                <a:gd name="T48" fmla="*/ 46 w 83"/>
                <a:gd name="T49" fmla="*/ 5 h 51"/>
                <a:gd name="T50" fmla="*/ 43 w 83"/>
                <a:gd name="T51" fmla="*/ 0 h 51"/>
                <a:gd name="T52" fmla="*/ 43 w 83"/>
                <a:gd name="T53" fmla="*/ 0 h 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3"/>
                <a:gd name="T82" fmla="*/ 0 h 51"/>
                <a:gd name="T83" fmla="*/ 83 w 83"/>
                <a:gd name="T84" fmla="*/ 51 h 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3" h="51">
                  <a:moveTo>
                    <a:pt x="43" y="0"/>
                  </a:moveTo>
                  <a:lnTo>
                    <a:pt x="43" y="0"/>
                  </a:lnTo>
                  <a:lnTo>
                    <a:pt x="46" y="0"/>
                  </a:lnTo>
                  <a:lnTo>
                    <a:pt x="55" y="2"/>
                  </a:lnTo>
                  <a:lnTo>
                    <a:pt x="68" y="7"/>
                  </a:lnTo>
                  <a:lnTo>
                    <a:pt x="74" y="13"/>
                  </a:lnTo>
                  <a:lnTo>
                    <a:pt x="80" y="20"/>
                  </a:lnTo>
                  <a:lnTo>
                    <a:pt x="83" y="31"/>
                  </a:lnTo>
                  <a:lnTo>
                    <a:pt x="83" y="38"/>
                  </a:lnTo>
                  <a:lnTo>
                    <a:pt x="80" y="44"/>
                  </a:lnTo>
                  <a:lnTo>
                    <a:pt x="74" y="46"/>
                  </a:lnTo>
                  <a:lnTo>
                    <a:pt x="55" y="51"/>
                  </a:lnTo>
                  <a:lnTo>
                    <a:pt x="43" y="49"/>
                  </a:lnTo>
                  <a:lnTo>
                    <a:pt x="31" y="46"/>
                  </a:lnTo>
                  <a:lnTo>
                    <a:pt x="16" y="38"/>
                  </a:lnTo>
                  <a:lnTo>
                    <a:pt x="0" y="28"/>
                  </a:lnTo>
                  <a:lnTo>
                    <a:pt x="10" y="20"/>
                  </a:lnTo>
                  <a:lnTo>
                    <a:pt x="22" y="15"/>
                  </a:lnTo>
                  <a:lnTo>
                    <a:pt x="34" y="10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0B5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1" name="Freeform 142"/>
            <p:cNvSpPr>
              <a:spLocks/>
            </p:cNvSpPr>
            <p:nvPr/>
          </p:nvSpPr>
          <p:spPr bwMode="auto">
            <a:xfrm>
              <a:off x="4608" y="1450"/>
              <a:ext cx="52" cy="5"/>
            </a:xfrm>
            <a:custGeom>
              <a:avLst/>
              <a:gdLst>
                <a:gd name="T0" fmla="*/ 6 w 52"/>
                <a:gd name="T1" fmla="*/ 0 h 5"/>
                <a:gd name="T2" fmla="*/ 6 w 52"/>
                <a:gd name="T3" fmla="*/ 0 h 5"/>
                <a:gd name="T4" fmla="*/ 18 w 52"/>
                <a:gd name="T5" fmla="*/ 0 h 5"/>
                <a:gd name="T6" fmla="*/ 30 w 52"/>
                <a:gd name="T7" fmla="*/ 0 h 5"/>
                <a:gd name="T8" fmla="*/ 43 w 52"/>
                <a:gd name="T9" fmla="*/ 0 h 5"/>
                <a:gd name="T10" fmla="*/ 43 w 52"/>
                <a:gd name="T11" fmla="*/ 0 h 5"/>
                <a:gd name="T12" fmla="*/ 52 w 52"/>
                <a:gd name="T13" fmla="*/ 2 h 5"/>
                <a:gd name="T14" fmla="*/ 52 w 52"/>
                <a:gd name="T15" fmla="*/ 2 h 5"/>
                <a:gd name="T16" fmla="*/ 46 w 52"/>
                <a:gd name="T17" fmla="*/ 5 h 5"/>
                <a:gd name="T18" fmla="*/ 40 w 52"/>
                <a:gd name="T19" fmla="*/ 2 h 5"/>
                <a:gd name="T20" fmla="*/ 40 w 52"/>
                <a:gd name="T21" fmla="*/ 2 h 5"/>
                <a:gd name="T22" fmla="*/ 27 w 52"/>
                <a:gd name="T23" fmla="*/ 2 h 5"/>
                <a:gd name="T24" fmla="*/ 18 w 52"/>
                <a:gd name="T25" fmla="*/ 2 h 5"/>
                <a:gd name="T26" fmla="*/ 3 w 52"/>
                <a:gd name="T27" fmla="*/ 2 h 5"/>
                <a:gd name="T28" fmla="*/ 3 w 52"/>
                <a:gd name="T29" fmla="*/ 2 h 5"/>
                <a:gd name="T30" fmla="*/ 0 w 52"/>
                <a:gd name="T31" fmla="*/ 2 h 5"/>
                <a:gd name="T32" fmla="*/ 0 w 52"/>
                <a:gd name="T33" fmla="*/ 2 h 5"/>
                <a:gd name="T34" fmla="*/ 6 w 52"/>
                <a:gd name="T35" fmla="*/ 0 h 5"/>
                <a:gd name="T36" fmla="*/ 6 w 52"/>
                <a:gd name="T37" fmla="*/ 0 h 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2"/>
                <a:gd name="T58" fmla="*/ 0 h 5"/>
                <a:gd name="T59" fmla="*/ 52 w 52"/>
                <a:gd name="T60" fmla="*/ 5 h 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2" h="5">
                  <a:moveTo>
                    <a:pt x="6" y="0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2" y="2"/>
                  </a:lnTo>
                  <a:lnTo>
                    <a:pt x="46" y="5"/>
                  </a:lnTo>
                  <a:lnTo>
                    <a:pt x="40" y="2"/>
                  </a:lnTo>
                  <a:lnTo>
                    <a:pt x="27" y="2"/>
                  </a:lnTo>
                  <a:lnTo>
                    <a:pt x="18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2" name="Freeform 143"/>
            <p:cNvSpPr>
              <a:spLocks/>
            </p:cNvSpPr>
            <p:nvPr/>
          </p:nvSpPr>
          <p:spPr bwMode="auto">
            <a:xfrm>
              <a:off x="4583" y="1483"/>
              <a:ext cx="62" cy="34"/>
            </a:xfrm>
            <a:custGeom>
              <a:avLst/>
              <a:gdLst>
                <a:gd name="T0" fmla="*/ 58 w 62"/>
                <a:gd name="T1" fmla="*/ 3 h 34"/>
                <a:gd name="T2" fmla="*/ 58 w 62"/>
                <a:gd name="T3" fmla="*/ 3 h 34"/>
                <a:gd name="T4" fmla="*/ 58 w 62"/>
                <a:gd name="T5" fmla="*/ 16 h 34"/>
                <a:gd name="T6" fmla="*/ 62 w 62"/>
                <a:gd name="T7" fmla="*/ 21 h 34"/>
                <a:gd name="T8" fmla="*/ 62 w 62"/>
                <a:gd name="T9" fmla="*/ 21 h 34"/>
                <a:gd name="T10" fmla="*/ 62 w 62"/>
                <a:gd name="T11" fmla="*/ 26 h 34"/>
                <a:gd name="T12" fmla="*/ 62 w 62"/>
                <a:gd name="T13" fmla="*/ 29 h 34"/>
                <a:gd name="T14" fmla="*/ 62 w 62"/>
                <a:gd name="T15" fmla="*/ 29 h 34"/>
                <a:gd name="T16" fmla="*/ 58 w 62"/>
                <a:gd name="T17" fmla="*/ 31 h 34"/>
                <a:gd name="T18" fmla="*/ 52 w 62"/>
                <a:gd name="T19" fmla="*/ 31 h 34"/>
                <a:gd name="T20" fmla="*/ 52 w 62"/>
                <a:gd name="T21" fmla="*/ 31 h 34"/>
                <a:gd name="T22" fmla="*/ 46 w 62"/>
                <a:gd name="T23" fmla="*/ 34 h 34"/>
                <a:gd name="T24" fmla="*/ 34 w 62"/>
                <a:gd name="T25" fmla="*/ 31 h 34"/>
                <a:gd name="T26" fmla="*/ 22 w 62"/>
                <a:gd name="T27" fmla="*/ 29 h 34"/>
                <a:gd name="T28" fmla="*/ 13 w 62"/>
                <a:gd name="T29" fmla="*/ 24 h 34"/>
                <a:gd name="T30" fmla="*/ 13 w 62"/>
                <a:gd name="T31" fmla="*/ 24 h 34"/>
                <a:gd name="T32" fmla="*/ 4 w 62"/>
                <a:gd name="T33" fmla="*/ 13 h 34"/>
                <a:gd name="T34" fmla="*/ 0 w 62"/>
                <a:gd name="T35" fmla="*/ 11 h 34"/>
                <a:gd name="T36" fmla="*/ 0 w 62"/>
                <a:gd name="T37" fmla="*/ 11 h 34"/>
                <a:gd name="T38" fmla="*/ 0 w 62"/>
                <a:gd name="T39" fmla="*/ 11 h 34"/>
                <a:gd name="T40" fmla="*/ 4 w 62"/>
                <a:gd name="T41" fmla="*/ 8 h 34"/>
                <a:gd name="T42" fmla="*/ 16 w 62"/>
                <a:gd name="T43" fmla="*/ 3 h 34"/>
                <a:gd name="T44" fmla="*/ 34 w 62"/>
                <a:gd name="T45" fmla="*/ 0 h 34"/>
                <a:gd name="T46" fmla="*/ 58 w 62"/>
                <a:gd name="T47" fmla="*/ 3 h 34"/>
                <a:gd name="T48" fmla="*/ 58 w 62"/>
                <a:gd name="T49" fmla="*/ 3 h 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34"/>
                <a:gd name="T77" fmla="*/ 62 w 62"/>
                <a:gd name="T78" fmla="*/ 34 h 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34">
                  <a:moveTo>
                    <a:pt x="58" y="3"/>
                  </a:moveTo>
                  <a:lnTo>
                    <a:pt x="58" y="3"/>
                  </a:lnTo>
                  <a:lnTo>
                    <a:pt x="58" y="16"/>
                  </a:lnTo>
                  <a:lnTo>
                    <a:pt x="62" y="21"/>
                  </a:lnTo>
                  <a:lnTo>
                    <a:pt x="62" y="26"/>
                  </a:lnTo>
                  <a:lnTo>
                    <a:pt x="62" y="29"/>
                  </a:lnTo>
                  <a:lnTo>
                    <a:pt x="58" y="31"/>
                  </a:lnTo>
                  <a:lnTo>
                    <a:pt x="52" y="31"/>
                  </a:lnTo>
                  <a:lnTo>
                    <a:pt x="46" y="34"/>
                  </a:lnTo>
                  <a:lnTo>
                    <a:pt x="34" y="31"/>
                  </a:lnTo>
                  <a:lnTo>
                    <a:pt x="22" y="29"/>
                  </a:lnTo>
                  <a:lnTo>
                    <a:pt x="13" y="24"/>
                  </a:lnTo>
                  <a:lnTo>
                    <a:pt x="4" y="13"/>
                  </a:lnTo>
                  <a:lnTo>
                    <a:pt x="0" y="11"/>
                  </a:lnTo>
                  <a:lnTo>
                    <a:pt x="4" y="8"/>
                  </a:lnTo>
                  <a:lnTo>
                    <a:pt x="16" y="3"/>
                  </a:lnTo>
                  <a:lnTo>
                    <a:pt x="34" y="0"/>
                  </a:lnTo>
                  <a:lnTo>
                    <a:pt x="58" y="3"/>
                  </a:lnTo>
                  <a:close/>
                </a:path>
              </a:pathLst>
            </a:custGeom>
            <a:solidFill>
              <a:srgbClr val="986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3" name="Freeform 144"/>
            <p:cNvSpPr>
              <a:spLocks/>
            </p:cNvSpPr>
            <p:nvPr/>
          </p:nvSpPr>
          <p:spPr bwMode="auto">
            <a:xfrm>
              <a:off x="4583" y="1476"/>
              <a:ext cx="58" cy="18"/>
            </a:xfrm>
            <a:custGeom>
              <a:avLst/>
              <a:gdLst>
                <a:gd name="T0" fmla="*/ 0 w 58"/>
                <a:gd name="T1" fmla="*/ 15 h 18"/>
                <a:gd name="T2" fmla="*/ 0 w 58"/>
                <a:gd name="T3" fmla="*/ 15 h 18"/>
                <a:gd name="T4" fmla="*/ 7 w 58"/>
                <a:gd name="T5" fmla="*/ 10 h 18"/>
                <a:gd name="T6" fmla="*/ 13 w 58"/>
                <a:gd name="T7" fmla="*/ 7 h 18"/>
                <a:gd name="T8" fmla="*/ 25 w 58"/>
                <a:gd name="T9" fmla="*/ 2 h 18"/>
                <a:gd name="T10" fmla="*/ 25 w 58"/>
                <a:gd name="T11" fmla="*/ 2 h 18"/>
                <a:gd name="T12" fmla="*/ 40 w 58"/>
                <a:gd name="T13" fmla="*/ 0 h 18"/>
                <a:gd name="T14" fmla="*/ 49 w 58"/>
                <a:gd name="T15" fmla="*/ 2 h 18"/>
                <a:gd name="T16" fmla="*/ 55 w 58"/>
                <a:gd name="T17" fmla="*/ 5 h 18"/>
                <a:gd name="T18" fmla="*/ 58 w 58"/>
                <a:gd name="T19" fmla="*/ 10 h 18"/>
                <a:gd name="T20" fmla="*/ 58 w 58"/>
                <a:gd name="T21" fmla="*/ 10 h 18"/>
                <a:gd name="T22" fmla="*/ 34 w 58"/>
                <a:gd name="T23" fmla="*/ 7 h 18"/>
                <a:gd name="T24" fmla="*/ 16 w 58"/>
                <a:gd name="T25" fmla="*/ 10 h 18"/>
                <a:gd name="T26" fmla="*/ 4 w 58"/>
                <a:gd name="T27" fmla="*/ 15 h 18"/>
                <a:gd name="T28" fmla="*/ 0 w 58"/>
                <a:gd name="T29" fmla="*/ 18 h 18"/>
                <a:gd name="T30" fmla="*/ 0 w 58"/>
                <a:gd name="T31" fmla="*/ 18 h 18"/>
                <a:gd name="T32" fmla="*/ 0 w 58"/>
                <a:gd name="T33" fmla="*/ 15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8"/>
                <a:gd name="T53" fmla="*/ 58 w 5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8">
                  <a:moveTo>
                    <a:pt x="0" y="15"/>
                  </a:moveTo>
                  <a:lnTo>
                    <a:pt x="0" y="15"/>
                  </a:lnTo>
                  <a:lnTo>
                    <a:pt x="7" y="10"/>
                  </a:lnTo>
                  <a:lnTo>
                    <a:pt x="13" y="7"/>
                  </a:lnTo>
                  <a:lnTo>
                    <a:pt x="25" y="2"/>
                  </a:lnTo>
                  <a:lnTo>
                    <a:pt x="40" y="0"/>
                  </a:lnTo>
                  <a:lnTo>
                    <a:pt x="49" y="2"/>
                  </a:lnTo>
                  <a:lnTo>
                    <a:pt x="55" y="5"/>
                  </a:lnTo>
                  <a:lnTo>
                    <a:pt x="58" y="10"/>
                  </a:lnTo>
                  <a:lnTo>
                    <a:pt x="34" y="7"/>
                  </a:lnTo>
                  <a:lnTo>
                    <a:pt x="16" y="10"/>
                  </a:lnTo>
                  <a:lnTo>
                    <a:pt x="4" y="15"/>
                  </a:lnTo>
                  <a:lnTo>
                    <a:pt x="0" y="1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986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4" name="Freeform 145"/>
            <p:cNvSpPr>
              <a:spLocks/>
            </p:cNvSpPr>
            <p:nvPr/>
          </p:nvSpPr>
          <p:spPr bwMode="auto">
            <a:xfrm>
              <a:off x="4587" y="1483"/>
              <a:ext cx="54" cy="34"/>
            </a:xfrm>
            <a:custGeom>
              <a:avLst/>
              <a:gdLst>
                <a:gd name="T0" fmla="*/ 54 w 54"/>
                <a:gd name="T1" fmla="*/ 3 h 34"/>
                <a:gd name="T2" fmla="*/ 54 w 54"/>
                <a:gd name="T3" fmla="*/ 3 h 34"/>
                <a:gd name="T4" fmla="*/ 54 w 54"/>
                <a:gd name="T5" fmla="*/ 18 h 34"/>
                <a:gd name="T6" fmla="*/ 54 w 54"/>
                <a:gd name="T7" fmla="*/ 18 h 34"/>
                <a:gd name="T8" fmla="*/ 48 w 54"/>
                <a:gd name="T9" fmla="*/ 26 h 34"/>
                <a:gd name="T10" fmla="*/ 39 w 54"/>
                <a:gd name="T11" fmla="*/ 34 h 34"/>
                <a:gd name="T12" fmla="*/ 39 w 54"/>
                <a:gd name="T13" fmla="*/ 34 h 34"/>
                <a:gd name="T14" fmla="*/ 21 w 54"/>
                <a:gd name="T15" fmla="*/ 31 h 34"/>
                <a:gd name="T16" fmla="*/ 15 w 54"/>
                <a:gd name="T17" fmla="*/ 29 h 34"/>
                <a:gd name="T18" fmla="*/ 9 w 54"/>
                <a:gd name="T19" fmla="*/ 24 h 34"/>
                <a:gd name="T20" fmla="*/ 9 w 54"/>
                <a:gd name="T21" fmla="*/ 24 h 34"/>
                <a:gd name="T22" fmla="*/ 0 w 54"/>
                <a:gd name="T23" fmla="*/ 16 h 34"/>
                <a:gd name="T24" fmla="*/ 0 w 54"/>
                <a:gd name="T25" fmla="*/ 16 h 34"/>
                <a:gd name="T26" fmla="*/ 0 w 54"/>
                <a:gd name="T27" fmla="*/ 8 h 34"/>
                <a:gd name="T28" fmla="*/ 0 w 54"/>
                <a:gd name="T29" fmla="*/ 8 h 34"/>
                <a:gd name="T30" fmla="*/ 6 w 54"/>
                <a:gd name="T31" fmla="*/ 5 h 34"/>
                <a:gd name="T32" fmla="*/ 18 w 54"/>
                <a:gd name="T33" fmla="*/ 3 h 34"/>
                <a:gd name="T34" fmla="*/ 36 w 54"/>
                <a:gd name="T35" fmla="*/ 0 h 34"/>
                <a:gd name="T36" fmla="*/ 54 w 54"/>
                <a:gd name="T37" fmla="*/ 3 h 34"/>
                <a:gd name="T38" fmla="*/ 54 w 54"/>
                <a:gd name="T39" fmla="*/ 3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"/>
                <a:gd name="T61" fmla="*/ 0 h 34"/>
                <a:gd name="T62" fmla="*/ 54 w 54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" h="34">
                  <a:moveTo>
                    <a:pt x="54" y="3"/>
                  </a:moveTo>
                  <a:lnTo>
                    <a:pt x="54" y="3"/>
                  </a:lnTo>
                  <a:lnTo>
                    <a:pt x="54" y="18"/>
                  </a:lnTo>
                  <a:lnTo>
                    <a:pt x="48" y="26"/>
                  </a:lnTo>
                  <a:lnTo>
                    <a:pt x="39" y="34"/>
                  </a:lnTo>
                  <a:lnTo>
                    <a:pt x="21" y="31"/>
                  </a:lnTo>
                  <a:lnTo>
                    <a:pt x="15" y="29"/>
                  </a:lnTo>
                  <a:lnTo>
                    <a:pt x="9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6" y="5"/>
                  </a:lnTo>
                  <a:lnTo>
                    <a:pt x="18" y="3"/>
                  </a:lnTo>
                  <a:lnTo>
                    <a:pt x="36" y="0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DCE5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5" name="Freeform 146"/>
            <p:cNvSpPr>
              <a:spLocks/>
            </p:cNvSpPr>
            <p:nvPr/>
          </p:nvSpPr>
          <p:spPr bwMode="auto">
            <a:xfrm>
              <a:off x="4593" y="1483"/>
              <a:ext cx="36" cy="26"/>
            </a:xfrm>
            <a:custGeom>
              <a:avLst/>
              <a:gdLst>
                <a:gd name="T0" fmla="*/ 3 w 36"/>
                <a:gd name="T1" fmla="*/ 5 h 26"/>
                <a:gd name="T2" fmla="*/ 3 w 36"/>
                <a:gd name="T3" fmla="*/ 5 h 26"/>
                <a:gd name="T4" fmla="*/ 15 w 36"/>
                <a:gd name="T5" fmla="*/ 3 h 26"/>
                <a:gd name="T6" fmla="*/ 33 w 36"/>
                <a:gd name="T7" fmla="*/ 0 h 26"/>
                <a:gd name="T8" fmla="*/ 33 w 36"/>
                <a:gd name="T9" fmla="*/ 0 h 26"/>
                <a:gd name="T10" fmla="*/ 36 w 36"/>
                <a:gd name="T11" fmla="*/ 5 h 26"/>
                <a:gd name="T12" fmla="*/ 36 w 36"/>
                <a:gd name="T13" fmla="*/ 13 h 26"/>
                <a:gd name="T14" fmla="*/ 36 w 36"/>
                <a:gd name="T15" fmla="*/ 13 h 26"/>
                <a:gd name="T16" fmla="*/ 36 w 36"/>
                <a:gd name="T17" fmla="*/ 18 h 26"/>
                <a:gd name="T18" fmla="*/ 30 w 36"/>
                <a:gd name="T19" fmla="*/ 24 h 26"/>
                <a:gd name="T20" fmla="*/ 24 w 36"/>
                <a:gd name="T21" fmla="*/ 26 h 26"/>
                <a:gd name="T22" fmla="*/ 15 w 36"/>
                <a:gd name="T23" fmla="*/ 26 h 26"/>
                <a:gd name="T24" fmla="*/ 15 w 36"/>
                <a:gd name="T25" fmla="*/ 26 h 26"/>
                <a:gd name="T26" fmla="*/ 9 w 36"/>
                <a:gd name="T27" fmla="*/ 24 h 26"/>
                <a:gd name="T28" fmla="*/ 3 w 36"/>
                <a:gd name="T29" fmla="*/ 21 h 26"/>
                <a:gd name="T30" fmla="*/ 0 w 36"/>
                <a:gd name="T31" fmla="*/ 16 h 26"/>
                <a:gd name="T32" fmla="*/ 0 w 36"/>
                <a:gd name="T33" fmla="*/ 8 h 26"/>
                <a:gd name="T34" fmla="*/ 0 w 36"/>
                <a:gd name="T35" fmla="*/ 8 h 26"/>
                <a:gd name="T36" fmla="*/ 3 w 36"/>
                <a:gd name="T37" fmla="*/ 5 h 26"/>
                <a:gd name="T38" fmla="*/ 3 w 36"/>
                <a:gd name="T39" fmla="*/ 5 h 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26"/>
                <a:gd name="T62" fmla="*/ 36 w 36"/>
                <a:gd name="T63" fmla="*/ 26 h 2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26">
                  <a:moveTo>
                    <a:pt x="3" y="5"/>
                  </a:moveTo>
                  <a:lnTo>
                    <a:pt x="3" y="5"/>
                  </a:lnTo>
                  <a:lnTo>
                    <a:pt x="15" y="3"/>
                  </a:lnTo>
                  <a:lnTo>
                    <a:pt x="33" y="0"/>
                  </a:lnTo>
                  <a:lnTo>
                    <a:pt x="36" y="5"/>
                  </a:lnTo>
                  <a:lnTo>
                    <a:pt x="36" y="13"/>
                  </a:lnTo>
                  <a:lnTo>
                    <a:pt x="36" y="18"/>
                  </a:lnTo>
                  <a:lnTo>
                    <a:pt x="30" y="24"/>
                  </a:lnTo>
                  <a:lnTo>
                    <a:pt x="24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0" y="8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2A52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6" name="Freeform 147"/>
            <p:cNvSpPr>
              <a:spLocks/>
            </p:cNvSpPr>
            <p:nvPr/>
          </p:nvSpPr>
          <p:spPr bwMode="auto">
            <a:xfrm>
              <a:off x="4605" y="1488"/>
              <a:ext cx="12" cy="11"/>
            </a:xfrm>
            <a:custGeom>
              <a:avLst/>
              <a:gdLst>
                <a:gd name="T0" fmla="*/ 9 w 12"/>
                <a:gd name="T1" fmla="*/ 0 h 11"/>
                <a:gd name="T2" fmla="*/ 9 w 12"/>
                <a:gd name="T3" fmla="*/ 0 h 11"/>
                <a:gd name="T4" fmla="*/ 12 w 12"/>
                <a:gd name="T5" fmla="*/ 3 h 11"/>
                <a:gd name="T6" fmla="*/ 12 w 12"/>
                <a:gd name="T7" fmla="*/ 6 h 11"/>
                <a:gd name="T8" fmla="*/ 12 w 12"/>
                <a:gd name="T9" fmla="*/ 6 h 11"/>
                <a:gd name="T10" fmla="*/ 12 w 12"/>
                <a:gd name="T11" fmla="*/ 11 h 11"/>
                <a:gd name="T12" fmla="*/ 6 w 12"/>
                <a:gd name="T13" fmla="*/ 11 h 11"/>
                <a:gd name="T14" fmla="*/ 6 w 12"/>
                <a:gd name="T15" fmla="*/ 11 h 11"/>
                <a:gd name="T16" fmla="*/ 0 w 12"/>
                <a:gd name="T17" fmla="*/ 8 h 11"/>
                <a:gd name="T18" fmla="*/ 0 w 12"/>
                <a:gd name="T19" fmla="*/ 6 h 11"/>
                <a:gd name="T20" fmla="*/ 0 w 12"/>
                <a:gd name="T21" fmla="*/ 6 h 11"/>
                <a:gd name="T22" fmla="*/ 3 w 12"/>
                <a:gd name="T23" fmla="*/ 0 h 11"/>
                <a:gd name="T24" fmla="*/ 9 w 12"/>
                <a:gd name="T25" fmla="*/ 0 h 11"/>
                <a:gd name="T26" fmla="*/ 9 w 12"/>
                <a:gd name="T27" fmla="*/ 0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11"/>
                <a:gd name="T44" fmla="*/ 12 w 12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11">
                  <a:moveTo>
                    <a:pt x="9" y="0"/>
                  </a:moveTo>
                  <a:lnTo>
                    <a:pt x="9" y="0"/>
                  </a:lnTo>
                  <a:lnTo>
                    <a:pt x="12" y="3"/>
                  </a:lnTo>
                  <a:lnTo>
                    <a:pt x="12" y="6"/>
                  </a:lnTo>
                  <a:lnTo>
                    <a:pt x="12" y="11"/>
                  </a:lnTo>
                  <a:lnTo>
                    <a:pt x="6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7" name="Freeform 148"/>
            <p:cNvSpPr>
              <a:spLocks/>
            </p:cNvSpPr>
            <p:nvPr/>
          </p:nvSpPr>
          <p:spPr bwMode="auto">
            <a:xfrm>
              <a:off x="4605" y="1494"/>
              <a:ext cx="6" cy="5"/>
            </a:xfrm>
            <a:custGeom>
              <a:avLst/>
              <a:gdLst>
                <a:gd name="T0" fmla="*/ 3 w 6"/>
                <a:gd name="T1" fmla="*/ 0 h 5"/>
                <a:gd name="T2" fmla="*/ 3 w 6"/>
                <a:gd name="T3" fmla="*/ 0 h 5"/>
                <a:gd name="T4" fmla="*/ 6 w 6"/>
                <a:gd name="T5" fmla="*/ 2 h 5"/>
                <a:gd name="T6" fmla="*/ 6 w 6"/>
                <a:gd name="T7" fmla="*/ 2 h 5"/>
                <a:gd name="T8" fmla="*/ 3 w 6"/>
                <a:gd name="T9" fmla="*/ 5 h 5"/>
                <a:gd name="T10" fmla="*/ 3 w 6"/>
                <a:gd name="T11" fmla="*/ 5 h 5"/>
                <a:gd name="T12" fmla="*/ 0 w 6"/>
                <a:gd name="T13" fmla="*/ 5 h 5"/>
                <a:gd name="T14" fmla="*/ 0 w 6"/>
                <a:gd name="T15" fmla="*/ 2 h 5"/>
                <a:gd name="T16" fmla="*/ 0 w 6"/>
                <a:gd name="T17" fmla="*/ 2 h 5"/>
                <a:gd name="T18" fmla="*/ 0 w 6"/>
                <a:gd name="T19" fmla="*/ 0 h 5"/>
                <a:gd name="T20" fmla="*/ 3 w 6"/>
                <a:gd name="T21" fmla="*/ 0 h 5"/>
                <a:gd name="T22" fmla="*/ 3 w 6"/>
                <a:gd name="T23" fmla="*/ 0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5"/>
                <a:gd name="T38" fmla="*/ 6 w 6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5">
                  <a:moveTo>
                    <a:pt x="3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8" name="Freeform 149"/>
            <p:cNvSpPr>
              <a:spLocks/>
            </p:cNvSpPr>
            <p:nvPr/>
          </p:nvSpPr>
          <p:spPr bwMode="auto">
            <a:xfrm>
              <a:off x="4617" y="1491"/>
              <a:ext cx="21" cy="23"/>
            </a:xfrm>
            <a:custGeom>
              <a:avLst/>
              <a:gdLst>
                <a:gd name="T0" fmla="*/ 0 w 21"/>
                <a:gd name="T1" fmla="*/ 21 h 23"/>
                <a:gd name="T2" fmla="*/ 0 w 21"/>
                <a:gd name="T3" fmla="*/ 21 h 23"/>
                <a:gd name="T4" fmla="*/ 6 w 21"/>
                <a:gd name="T5" fmla="*/ 18 h 23"/>
                <a:gd name="T6" fmla="*/ 9 w 21"/>
                <a:gd name="T7" fmla="*/ 16 h 23"/>
                <a:gd name="T8" fmla="*/ 12 w 21"/>
                <a:gd name="T9" fmla="*/ 13 h 23"/>
                <a:gd name="T10" fmla="*/ 12 w 21"/>
                <a:gd name="T11" fmla="*/ 13 h 23"/>
                <a:gd name="T12" fmla="*/ 15 w 21"/>
                <a:gd name="T13" fmla="*/ 5 h 23"/>
                <a:gd name="T14" fmla="*/ 18 w 21"/>
                <a:gd name="T15" fmla="*/ 0 h 23"/>
                <a:gd name="T16" fmla="*/ 18 w 21"/>
                <a:gd name="T17" fmla="*/ 0 h 23"/>
                <a:gd name="T18" fmla="*/ 18 w 21"/>
                <a:gd name="T19" fmla="*/ 3 h 23"/>
                <a:gd name="T20" fmla="*/ 21 w 21"/>
                <a:gd name="T21" fmla="*/ 5 h 23"/>
                <a:gd name="T22" fmla="*/ 21 w 21"/>
                <a:gd name="T23" fmla="*/ 10 h 23"/>
                <a:gd name="T24" fmla="*/ 18 w 21"/>
                <a:gd name="T25" fmla="*/ 16 h 23"/>
                <a:gd name="T26" fmla="*/ 18 w 21"/>
                <a:gd name="T27" fmla="*/ 16 h 23"/>
                <a:gd name="T28" fmla="*/ 15 w 21"/>
                <a:gd name="T29" fmla="*/ 18 h 23"/>
                <a:gd name="T30" fmla="*/ 12 w 21"/>
                <a:gd name="T31" fmla="*/ 21 h 23"/>
                <a:gd name="T32" fmla="*/ 3 w 21"/>
                <a:gd name="T33" fmla="*/ 23 h 23"/>
                <a:gd name="T34" fmla="*/ 3 w 21"/>
                <a:gd name="T35" fmla="*/ 23 h 23"/>
                <a:gd name="T36" fmla="*/ 0 w 21"/>
                <a:gd name="T37" fmla="*/ 21 h 23"/>
                <a:gd name="T38" fmla="*/ 0 w 21"/>
                <a:gd name="T39" fmla="*/ 21 h 23"/>
                <a:gd name="T40" fmla="*/ 0 w 21"/>
                <a:gd name="T41" fmla="*/ 21 h 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"/>
                <a:gd name="T64" fmla="*/ 0 h 23"/>
                <a:gd name="T65" fmla="*/ 21 w 21"/>
                <a:gd name="T66" fmla="*/ 23 h 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" h="23">
                  <a:moveTo>
                    <a:pt x="0" y="21"/>
                  </a:moveTo>
                  <a:lnTo>
                    <a:pt x="0" y="21"/>
                  </a:lnTo>
                  <a:lnTo>
                    <a:pt x="6" y="18"/>
                  </a:lnTo>
                  <a:lnTo>
                    <a:pt x="9" y="16"/>
                  </a:lnTo>
                  <a:lnTo>
                    <a:pt x="12" y="13"/>
                  </a:lnTo>
                  <a:lnTo>
                    <a:pt x="15" y="5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18" y="16"/>
                  </a:lnTo>
                  <a:lnTo>
                    <a:pt x="15" y="18"/>
                  </a:lnTo>
                  <a:lnTo>
                    <a:pt x="12" y="21"/>
                  </a:lnTo>
                  <a:lnTo>
                    <a:pt x="3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9" name="Freeform 150"/>
            <p:cNvSpPr>
              <a:spLocks/>
            </p:cNvSpPr>
            <p:nvPr/>
          </p:nvSpPr>
          <p:spPr bwMode="auto">
            <a:xfrm>
              <a:off x="4577" y="1483"/>
              <a:ext cx="86" cy="11"/>
            </a:xfrm>
            <a:custGeom>
              <a:avLst/>
              <a:gdLst>
                <a:gd name="T0" fmla="*/ 0 w 86"/>
                <a:gd name="T1" fmla="*/ 11 h 11"/>
                <a:gd name="T2" fmla="*/ 0 w 86"/>
                <a:gd name="T3" fmla="*/ 11 h 11"/>
                <a:gd name="T4" fmla="*/ 13 w 86"/>
                <a:gd name="T5" fmla="*/ 8 h 11"/>
                <a:gd name="T6" fmla="*/ 34 w 86"/>
                <a:gd name="T7" fmla="*/ 3 h 11"/>
                <a:gd name="T8" fmla="*/ 34 w 86"/>
                <a:gd name="T9" fmla="*/ 3 h 11"/>
                <a:gd name="T10" fmla="*/ 46 w 86"/>
                <a:gd name="T11" fmla="*/ 3 h 11"/>
                <a:gd name="T12" fmla="*/ 58 w 86"/>
                <a:gd name="T13" fmla="*/ 5 h 11"/>
                <a:gd name="T14" fmla="*/ 74 w 86"/>
                <a:gd name="T15" fmla="*/ 8 h 11"/>
                <a:gd name="T16" fmla="*/ 74 w 86"/>
                <a:gd name="T17" fmla="*/ 8 h 11"/>
                <a:gd name="T18" fmla="*/ 86 w 86"/>
                <a:gd name="T19" fmla="*/ 11 h 11"/>
                <a:gd name="T20" fmla="*/ 86 w 86"/>
                <a:gd name="T21" fmla="*/ 0 h 11"/>
                <a:gd name="T22" fmla="*/ 86 w 86"/>
                <a:gd name="T23" fmla="*/ 0 h 11"/>
                <a:gd name="T24" fmla="*/ 74 w 86"/>
                <a:gd name="T25" fmla="*/ 0 h 11"/>
                <a:gd name="T26" fmla="*/ 43 w 86"/>
                <a:gd name="T27" fmla="*/ 0 h 11"/>
                <a:gd name="T28" fmla="*/ 43 w 86"/>
                <a:gd name="T29" fmla="*/ 0 h 11"/>
                <a:gd name="T30" fmla="*/ 28 w 86"/>
                <a:gd name="T31" fmla="*/ 3 h 11"/>
                <a:gd name="T32" fmla="*/ 13 w 86"/>
                <a:gd name="T33" fmla="*/ 5 h 11"/>
                <a:gd name="T34" fmla="*/ 0 w 86"/>
                <a:gd name="T35" fmla="*/ 11 h 11"/>
                <a:gd name="T36" fmla="*/ 0 w 86"/>
                <a:gd name="T37" fmla="*/ 11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6"/>
                <a:gd name="T58" fmla="*/ 0 h 11"/>
                <a:gd name="T59" fmla="*/ 86 w 86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6" h="11">
                  <a:moveTo>
                    <a:pt x="0" y="11"/>
                  </a:moveTo>
                  <a:lnTo>
                    <a:pt x="0" y="11"/>
                  </a:lnTo>
                  <a:lnTo>
                    <a:pt x="13" y="8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8" y="5"/>
                  </a:lnTo>
                  <a:lnTo>
                    <a:pt x="74" y="8"/>
                  </a:lnTo>
                  <a:lnTo>
                    <a:pt x="86" y="11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43" y="0"/>
                  </a:lnTo>
                  <a:lnTo>
                    <a:pt x="28" y="3"/>
                  </a:lnTo>
                  <a:lnTo>
                    <a:pt x="13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80" name="Freeform 151"/>
            <p:cNvSpPr>
              <a:spLocks/>
            </p:cNvSpPr>
            <p:nvPr/>
          </p:nvSpPr>
          <p:spPr bwMode="auto">
            <a:xfrm>
              <a:off x="4648" y="1615"/>
              <a:ext cx="27" cy="13"/>
            </a:xfrm>
            <a:custGeom>
              <a:avLst/>
              <a:gdLst>
                <a:gd name="T0" fmla="*/ 0 w 27"/>
                <a:gd name="T1" fmla="*/ 6 h 13"/>
                <a:gd name="T2" fmla="*/ 0 w 27"/>
                <a:gd name="T3" fmla="*/ 6 h 13"/>
                <a:gd name="T4" fmla="*/ 6 w 27"/>
                <a:gd name="T5" fmla="*/ 6 h 13"/>
                <a:gd name="T6" fmla="*/ 18 w 27"/>
                <a:gd name="T7" fmla="*/ 6 h 13"/>
                <a:gd name="T8" fmla="*/ 18 w 27"/>
                <a:gd name="T9" fmla="*/ 6 h 13"/>
                <a:gd name="T10" fmla="*/ 24 w 27"/>
                <a:gd name="T11" fmla="*/ 11 h 13"/>
                <a:gd name="T12" fmla="*/ 27 w 27"/>
                <a:gd name="T13" fmla="*/ 13 h 13"/>
                <a:gd name="T14" fmla="*/ 27 w 27"/>
                <a:gd name="T15" fmla="*/ 13 h 13"/>
                <a:gd name="T16" fmla="*/ 24 w 27"/>
                <a:gd name="T17" fmla="*/ 8 h 13"/>
                <a:gd name="T18" fmla="*/ 21 w 27"/>
                <a:gd name="T19" fmla="*/ 3 h 13"/>
                <a:gd name="T20" fmla="*/ 12 w 27"/>
                <a:gd name="T21" fmla="*/ 0 h 13"/>
                <a:gd name="T22" fmla="*/ 12 w 27"/>
                <a:gd name="T23" fmla="*/ 0 h 13"/>
                <a:gd name="T24" fmla="*/ 6 w 27"/>
                <a:gd name="T25" fmla="*/ 0 h 13"/>
                <a:gd name="T26" fmla="*/ 0 w 27"/>
                <a:gd name="T27" fmla="*/ 3 h 13"/>
                <a:gd name="T28" fmla="*/ 0 w 27"/>
                <a:gd name="T29" fmla="*/ 6 h 13"/>
                <a:gd name="T30" fmla="*/ 0 w 27"/>
                <a:gd name="T31" fmla="*/ 6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3"/>
                <a:gd name="T50" fmla="*/ 27 w 27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3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8" y="6"/>
                  </a:lnTo>
                  <a:lnTo>
                    <a:pt x="24" y="11"/>
                  </a:lnTo>
                  <a:lnTo>
                    <a:pt x="27" y="13"/>
                  </a:lnTo>
                  <a:lnTo>
                    <a:pt x="24" y="8"/>
                  </a:lnTo>
                  <a:lnTo>
                    <a:pt x="21" y="3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0B5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81" name="Freeform 152"/>
            <p:cNvSpPr>
              <a:spLocks/>
            </p:cNvSpPr>
            <p:nvPr/>
          </p:nvSpPr>
          <p:spPr bwMode="auto">
            <a:xfrm>
              <a:off x="4577" y="1522"/>
              <a:ext cx="68" cy="26"/>
            </a:xfrm>
            <a:custGeom>
              <a:avLst/>
              <a:gdLst>
                <a:gd name="T0" fmla="*/ 61 w 68"/>
                <a:gd name="T1" fmla="*/ 0 h 26"/>
                <a:gd name="T2" fmla="*/ 61 w 68"/>
                <a:gd name="T3" fmla="*/ 0 h 26"/>
                <a:gd name="T4" fmla="*/ 49 w 68"/>
                <a:gd name="T5" fmla="*/ 0 h 26"/>
                <a:gd name="T6" fmla="*/ 22 w 68"/>
                <a:gd name="T7" fmla="*/ 3 h 26"/>
                <a:gd name="T8" fmla="*/ 22 w 68"/>
                <a:gd name="T9" fmla="*/ 3 h 26"/>
                <a:gd name="T10" fmla="*/ 10 w 68"/>
                <a:gd name="T11" fmla="*/ 5 h 26"/>
                <a:gd name="T12" fmla="*/ 0 w 68"/>
                <a:gd name="T13" fmla="*/ 11 h 26"/>
                <a:gd name="T14" fmla="*/ 0 w 68"/>
                <a:gd name="T15" fmla="*/ 16 h 26"/>
                <a:gd name="T16" fmla="*/ 0 w 68"/>
                <a:gd name="T17" fmla="*/ 18 h 26"/>
                <a:gd name="T18" fmla="*/ 3 w 68"/>
                <a:gd name="T19" fmla="*/ 21 h 26"/>
                <a:gd name="T20" fmla="*/ 13 w 68"/>
                <a:gd name="T21" fmla="*/ 23 h 26"/>
                <a:gd name="T22" fmla="*/ 13 w 68"/>
                <a:gd name="T23" fmla="*/ 23 h 26"/>
                <a:gd name="T24" fmla="*/ 28 w 68"/>
                <a:gd name="T25" fmla="*/ 26 h 26"/>
                <a:gd name="T26" fmla="*/ 43 w 68"/>
                <a:gd name="T27" fmla="*/ 26 h 26"/>
                <a:gd name="T28" fmla="*/ 55 w 68"/>
                <a:gd name="T29" fmla="*/ 21 h 26"/>
                <a:gd name="T30" fmla="*/ 64 w 68"/>
                <a:gd name="T31" fmla="*/ 16 h 26"/>
                <a:gd name="T32" fmla="*/ 64 w 68"/>
                <a:gd name="T33" fmla="*/ 16 h 26"/>
                <a:gd name="T34" fmla="*/ 68 w 68"/>
                <a:gd name="T35" fmla="*/ 11 h 26"/>
                <a:gd name="T36" fmla="*/ 68 w 68"/>
                <a:gd name="T37" fmla="*/ 5 h 26"/>
                <a:gd name="T38" fmla="*/ 68 w 68"/>
                <a:gd name="T39" fmla="*/ 3 h 26"/>
                <a:gd name="T40" fmla="*/ 61 w 68"/>
                <a:gd name="T41" fmla="*/ 0 h 26"/>
                <a:gd name="T42" fmla="*/ 61 w 68"/>
                <a:gd name="T43" fmla="*/ 0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8"/>
                <a:gd name="T67" fmla="*/ 0 h 26"/>
                <a:gd name="T68" fmla="*/ 68 w 68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8" h="26">
                  <a:moveTo>
                    <a:pt x="61" y="0"/>
                  </a:moveTo>
                  <a:lnTo>
                    <a:pt x="61" y="0"/>
                  </a:lnTo>
                  <a:lnTo>
                    <a:pt x="49" y="0"/>
                  </a:lnTo>
                  <a:lnTo>
                    <a:pt x="22" y="3"/>
                  </a:lnTo>
                  <a:lnTo>
                    <a:pt x="10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1"/>
                  </a:lnTo>
                  <a:lnTo>
                    <a:pt x="13" y="23"/>
                  </a:lnTo>
                  <a:lnTo>
                    <a:pt x="28" y="26"/>
                  </a:lnTo>
                  <a:lnTo>
                    <a:pt x="43" y="26"/>
                  </a:lnTo>
                  <a:lnTo>
                    <a:pt x="55" y="21"/>
                  </a:lnTo>
                  <a:lnTo>
                    <a:pt x="64" y="16"/>
                  </a:lnTo>
                  <a:lnTo>
                    <a:pt x="68" y="11"/>
                  </a:lnTo>
                  <a:lnTo>
                    <a:pt x="68" y="5"/>
                  </a:lnTo>
                  <a:lnTo>
                    <a:pt x="68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4E2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82" name="Freeform 153"/>
            <p:cNvSpPr>
              <a:spLocks noEditPoints="1"/>
            </p:cNvSpPr>
            <p:nvPr/>
          </p:nvSpPr>
          <p:spPr bwMode="auto">
            <a:xfrm>
              <a:off x="4342" y="1180"/>
              <a:ext cx="510" cy="456"/>
            </a:xfrm>
            <a:custGeom>
              <a:avLst/>
              <a:gdLst>
                <a:gd name="T0" fmla="*/ 339 w 510"/>
                <a:gd name="T1" fmla="*/ 37 h 456"/>
                <a:gd name="T2" fmla="*/ 190 w 510"/>
                <a:gd name="T3" fmla="*/ 6 h 456"/>
                <a:gd name="T4" fmla="*/ 104 w 510"/>
                <a:gd name="T5" fmla="*/ 91 h 456"/>
                <a:gd name="T6" fmla="*/ 67 w 510"/>
                <a:gd name="T7" fmla="*/ 140 h 456"/>
                <a:gd name="T8" fmla="*/ 83 w 510"/>
                <a:gd name="T9" fmla="*/ 145 h 456"/>
                <a:gd name="T10" fmla="*/ 101 w 510"/>
                <a:gd name="T11" fmla="*/ 145 h 456"/>
                <a:gd name="T12" fmla="*/ 49 w 510"/>
                <a:gd name="T13" fmla="*/ 158 h 456"/>
                <a:gd name="T14" fmla="*/ 31 w 510"/>
                <a:gd name="T15" fmla="*/ 148 h 456"/>
                <a:gd name="T16" fmla="*/ 83 w 510"/>
                <a:gd name="T17" fmla="*/ 174 h 456"/>
                <a:gd name="T18" fmla="*/ 73 w 510"/>
                <a:gd name="T19" fmla="*/ 192 h 456"/>
                <a:gd name="T20" fmla="*/ 18 w 510"/>
                <a:gd name="T21" fmla="*/ 169 h 456"/>
                <a:gd name="T22" fmla="*/ 40 w 510"/>
                <a:gd name="T23" fmla="*/ 205 h 456"/>
                <a:gd name="T24" fmla="*/ 83 w 510"/>
                <a:gd name="T25" fmla="*/ 205 h 456"/>
                <a:gd name="T26" fmla="*/ 46 w 510"/>
                <a:gd name="T27" fmla="*/ 241 h 456"/>
                <a:gd name="T28" fmla="*/ 0 w 510"/>
                <a:gd name="T29" fmla="*/ 218 h 456"/>
                <a:gd name="T30" fmla="*/ 28 w 510"/>
                <a:gd name="T31" fmla="*/ 252 h 456"/>
                <a:gd name="T32" fmla="*/ 73 w 510"/>
                <a:gd name="T33" fmla="*/ 293 h 456"/>
                <a:gd name="T34" fmla="*/ 46 w 510"/>
                <a:gd name="T35" fmla="*/ 308 h 456"/>
                <a:gd name="T36" fmla="*/ 113 w 510"/>
                <a:gd name="T37" fmla="*/ 280 h 456"/>
                <a:gd name="T38" fmla="*/ 122 w 510"/>
                <a:gd name="T39" fmla="*/ 311 h 456"/>
                <a:gd name="T40" fmla="*/ 122 w 510"/>
                <a:gd name="T41" fmla="*/ 324 h 456"/>
                <a:gd name="T42" fmla="*/ 144 w 510"/>
                <a:gd name="T43" fmla="*/ 303 h 456"/>
                <a:gd name="T44" fmla="*/ 122 w 510"/>
                <a:gd name="T45" fmla="*/ 350 h 456"/>
                <a:gd name="T46" fmla="*/ 150 w 510"/>
                <a:gd name="T47" fmla="*/ 327 h 456"/>
                <a:gd name="T48" fmla="*/ 125 w 510"/>
                <a:gd name="T49" fmla="*/ 365 h 456"/>
                <a:gd name="T50" fmla="*/ 92 w 510"/>
                <a:gd name="T51" fmla="*/ 384 h 456"/>
                <a:gd name="T52" fmla="*/ 159 w 510"/>
                <a:gd name="T53" fmla="*/ 340 h 456"/>
                <a:gd name="T54" fmla="*/ 125 w 510"/>
                <a:gd name="T55" fmla="*/ 386 h 456"/>
                <a:gd name="T56" fmla="*/ 150 w 510"/>
                <a:gd name="T57" fmla="*/ 389 h 456"/>
                <a:gd name="T58" fmla="*/ 174 w 510"/>
                <a:gd name="T59" fmla="*/ 373 h 456"/>
                <a:gd name="T60" fmla="*/ 180 w 510"/>
                <a:gd name="T61" fmla="*/ 373 h 456"/>
                <a:gd name="T62" fmla="*/ 235 w 510"/>
                <a:gd name="T63" fmla="*/ 293 h 456"/>
                <a:gd name="T64" fmla="*/ 272 w 510"/>
                <a:gd name="T65" fmla="*/ 267 h 456"/>
                <a:gd name="T66" fmla="*/ 223 w 510"/>
                <a:gd name="T67" fmla="*/ 319 h 456"/>
                <a:gd name="T68" fmla="*/ 287 w 510"/>
                <a:gd name="T69" fmla="*/ 277 h 456"/>
                <a:gd name="T70" fmla="*/ 241 w 510"/>
                <a:gd name="T71" fmla="*/ 324 h 456"/>
                <a:gd name="T72" fmla="*/ 333 w 510"/>
                <a:gd name="T73" fmla="*/ 262 h 456"/>
                <a:gd name="T74" fmla="*/ 342 w 510"/>
                <a:gd name="T75" fmla="*/ 270 h 456"/>
                <a:gd name="T76" fmla="*/ 348 w 510"/>
                <a:gd name="T77" fmla="*/ 280 h 456"/>
                <a:gd name="T78" fmla="*/ 330 w 510"/>
                <a:gd name="T79" fmla="*/ 290 h 456"/>
                <a:gd name="T80" fmla="*/ 416 w 510"/>
                <a:gd name="T81" fmla="*/ 249 h 456"/>
                <a:gd name="T82" fmla="*/ 370 w 510"/>
                <a:gd name="T83" fmla="*/ 290 h 456"/>
                <a:gd name="T84" fmla="*/ 416 w 510"/>
                <a:gd name="T85" fmla="*/ 280 h 456"/>
                <a:gd name="T86" fmla="*/ 422 w 510"/>
                <a:gd name="T87" fmla="*/ 285 h 456"/>
                <a:gd name="T88" fmla="*/ 434 w 510"/>
                <a:gd name="T89" fmla="*/ 283 h 456"/>
                <a:gd name="T90" fmla="*/ 449 w 510"/>
                <a:gd name="T91" fmla="*/ 293 h 456"/>
                <a:gd name="T92" fmla="*/ 428 w 510"/>
                <a:gd name="T93" fmla="*/ 355 h 456"/>
                <a:gd name="T94" fmla="*/ 388 w 510"/>
                <a:gd name="T95" fmla="*/ 422 h 456"/>
                <a:gd name="T96" fmla="*/ 403 w 510"/>
                <a:gd name="T97" fmla="*/ 430 h 456"/>
                <a:gd name="T98" fmla="*/ 412 w 510"/>
                <a:gd name="T99" fmla="*/ 433 h 456"/>
                <a:gd name="T100" fmla="*/ 434 w 510"/>
                <a:gd name="T101" fmla="*/ 425 h 456"/>
                <a:gd name="T102" fmla="*/ 412 w 510"/>
                <a:gd name="T103" fmla="*/ 448 h 456"/>
                <a:gd name="T104" fmla="*/ 477 w 510"/>
                <a:gd name="T105" fmla="*/ 355 h 456"/>
                <a:gd name="T106" fmla="*/ 477 w 510"/>
                <a:gd name="T107" fmla="*/ 389 h 456"/>
                <a:gd name="T108" fmla="*/ 492 w 510"/>
                <a:gd name="T109" fmla="*/ 365 h 456"/>
                <a:gd name="T110" fmla="*/ 504 w 510"/>
                <a:gd name="T111" fmla="*/ 231 h 456"/>
                <a:gd name="T112" fmla="*/ 428 w 510"/>
                <a:gd name="T113" fmla="*/ 114 h 456"/>
                <a:gd name="T114" fmla="*/ 373 w 510"/>
                <a:gd name="T115" fmla="*/ 83 h 456"/>
                <a:gd name="T116" fmla="*/ 144 w 510"/>
                <a:gd name="T117" fmla="*/ 303 h 4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10"/>
                <a:gd name="T178" fmla="*/ 0 h 456"/>
                <a:gd name="T179" fmla="*/ 510 w 510"/>
                <a:gd name="T180" fmla="*/ 456 h 4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10" h="456">
                  <a:moveTo>
                    <a:pt x="351" y="73"/>
                  </a:moveTo>
                  <a:lnTo>
                    <a:pt x="351" y="73"/>
                  </a:lnTo>
                  <a:lnTo>
                    <a:pt x="354" y="68"/>
                  </a:lnTo>
                  <a:lnTo>
                    <a:pt x="358" y="62"/>
                  </a:lnTo>
                  <a:lnTo>
                    <a:pt x="354" y="55"/>
                  </a:lnTo>
                  <a:lnTo>
                    <a:pt x="351" y="47"/>
                  </a:lnTo>
                  <a:lnTo>
                    <a:pt x="339" y="37"/>
                  </a:lnTo>
                  <a:lnTo>
                    <a:pt x="324" y="26"/>
                  </a:lnTo>
                  <a:lnTo>
                    <a:pt x="299" y="16"/>
                  </a:lnTo>
                  <a:lnTo>
                    <a:pt x="269" y="6"/>
                  </a:lnTo>
                  <a:lnTo>
                    <a:pt x="241" y="0"/>
                  </a:lnTo>
                  <a:lnTo>
                    <a:pt x="214" y="0"/>
                  </a:lnTo>
                  <a:lnTo>
                    <a:pt x="190" y="6"/>
                  </a:lnTo>
                  <a:lnTo>
                    <a:pt x="165" y="11"/>
                  </a:lnTo>
                  <a:lnTo>
                    <a:pt x="147" y="21"/>
                  </a:lnTo>
                  <a:lnTo>
                    <a:pt x="131" y="34"/>
                  </a:lnTo>
                  <a:lnTo>
                    <a:pt x="119" y="47"/>
                  </a:lnTo>
                  <a:lnTo>
                    <a:pt x="107" y="73"/>
                  </a:lnTo>
                  <a:lnTo>
                    <a:pt x="104" y="91"/>
                  </a:lnTo>
                  <a:lnTo>
                    <a:pt x="101" y="109"/>
                  </a:lnTo>
                  <a:lnTo>
                    <a:pt x="95" y="125"/>
                  </a:lnTo>
                  <a:lnTo>
                    <a:pt x="89" y="132"/>
                  </a:lnTo>
                  <a:lnTo>
                    <a:pt x="83" y="138"/>
                  </a:lnTo>
                  <a:lnTo>
                    <a:pt x="73" y="140"/>
                  </a:lnTo>
                  <a:lnTo>
                    <a:pt x="67" y="140"/>
                  </a:lnTo>
                  <a:lnTo>
                    <a:pt x="55" y="138"/>
                  </a:lnTo>
                  <a:lnTo>
                    <a:pt x="49" y="135"/>
                  </a:lnTo>
                  <a:lnTo>
                    <a:pt x="55" y="140"/>
                  </a:lnTo>
                  <a:lnTo>
                    <a:pt x="67" y="145"/>
                  </a:lnTo>
                  <a:lnTo>
                    <a:pt x="83" y="145"/>
                  </a:lnTo>
                  <a:lnTo>
                    <a:pt x="95" y="143"/>
                  </a:lnTo>
                  <a:lnTo>
                    <a:pt x="101" y="138"/>
                  </a:lnTo>
                  <a:lnTo>
                    <a:pt x="104" y="135"/>
                  </a:lnTo>
                  <a:lnTo>
                    <a:pt x="104" y="138"/>
                  </a:lnTo>
                  <a:lnTo>
                    <a:pt x="101" y="145"/>
                  </a:lnTo>
                  <a:lnTo>
                    <a:pt x="95" y="153"/>
                  </a:lnTo>
                  <a:lnTo>
                    <a:pt x="83" y="163"/>
                  </a:lnTo>
                  <a:lnTo>
                    <a:pt x="77" y="166"/>
                  </a:lnTo>
                  <a:lnTo>
                    <a:pt x="67" y="166"/>
                  </a:lnTo>
                  <a:lnTo>
                    <a:pt x="58" y="163"/>
                  </a:lnTo>
                  <a:lnTo>
                    <a:pt x="49" y="158"/>
                  </a:lnTo>
                  <a:lnTo>
                    <a:pt x="34" y="148"/>
                  </a:lnTo>
                  <a:lnTo>
                    <a:pt x="31" y="140"/>
                  </a:lnTo>
                  <a:lnTo>
                    <a:pt x="28" y="132"/>
                  </a:lnTo>
                  <a:lnTo>
                    <a:pt x="25" y="127"/>
                  </a:lnTo>
                  <a:lnTo>
                    <a:pt x="25" y="135"/>
                  </a:lnTo>
                  <a:lnTo>
                    <a:pt x="31" y="148"/>
                  </a:lnTo>
                  <a:lnTo>
                    <a:pt x="37" y="156"/>
                  </a:lnTo>
                  <a:lnTo>
                    <a:pt x="46" y="166"/>
                  </a:lnTo>
                  <a:lnTo>
                    <a:pt x="55" y="171"/>
                  </a:lnTo>
                  <a:lnTo>
                    <a:pt x="64" y="174"/>
                  </a:lnTo>
                  <a:lnTo>
                    <a:pt x="73" y="174"/>
                  </a:lnTo>
                  <a:lnTo>
                    <a:pt x="83" y="174"/>
                  </a:lnTo>
                  <a:lnTo>
                    <a:pt x="98" y="171"/>
                  </a:lnTo>
                  <a:lnTo>
                    <a:pt x="104" y="169"/>
                  </a:lnTo>
                  <a:lnTo>
                    <a:pt x="101" y="171"/>
                  </a:lnTo>
                  <a:lnTo>
                    <a:pt x="95" y="179"/>
                  </a:lnTo>
                  <a:lnTo>
                    <a:pt x="83" y="187"/>
                  </a:lnTo>
                  <a:lnTo>
                    <a:pt x="73" y="192"/>
                  </a:lnTo>
                  <a:lnTo>
                    <a:pt x="61" y="192"/>
                  </a:lnTo>
                  <a:lnTo>
                    <a:pt x="49" y="192"/>
                  </a:lnTo>
                  <a:lnTo>
                    <a:pt x="40" y="189"/>
                  </a:lnTo>
                  <a:lnTo>
                    <a:pt x="31" y="184"/>
                  </a:lnTo>
                  <a:lnTo>
                    <a:pt x="25" y="179"/>
                  </a:lnTo>
                  <a:lnTo>
                    <a:pt x="18" y="169"/>
                  </a:lnTo>
                  <a:lnTo>
                    <a:pt x="15" y="166"/>
                  </a:lnTo>
                  <a:lnTo>
                    <a:pt x="15" y="171"/>
                  </a:lnTo>
                  <a:lnTo>
                    <a:pt x="18" y="182"/>
                  </a:lnTo>
                  <a:lnTo>
                    <a:pt x="28" y="197"/>
                  </a:lnTo>
                  <a:lnTo>
                    <a:pt x="31" y="202"/>
                  </a:lnTo>
                  <a:lnTo>
                    <a:pt x="40" y="205"/>
                  </a:lnTo>
                  <a:lnTo>
                    <a:pt x="49" y="210"/>
                  </a:lnTo>
                  <a:lnTo>
                    <a:pt x="58" y="210"/>
                  </a:lnTo>
                  <a:lnTo>
                    <a:pt x="70" y="207"/>
                  </a:lnTo>
                  <a:lnTo>
                    <a:pt x="80" y="205"/>
                  </a:lnTo>
                  <a:lnTo>
                    <a:pt x="83" y="205"/>
                  </a:lnTo>
                  <a:lnTo>
                    <a:pt x="86" y="207"/>
                  </a:lnTo>
                  <a:lnTo>
                    <a:pt x="86" y="218"/>
                  </a:lnTo>
                  <a:lnTo>
                    <a:pt x="83" y="226"/>
                  </a:lnTo>
                  <a:lnTo>
                    <a:pt x="73" y="231"/>
                  </a:lnTo>
                  <a:lnTo>
                    <a:pt x="64" y="236"/>
                  </a:lnTo>
                  <a:lnTo>
                    <a:pt x="46" y="241"/>
                  </a:lnTo>
                  <a:lnTo>
                    <a:pt x="31" y="241"/>
                  </a:lnTo>
                  <a:lnTo>
                    <a:pt x="18" y="239"/>
                  </a:lnTo>
                  <a:lnTo>
                    <a:pt x="9" y="236"/>
                  </a:lnTo>
                  <a:lnTo>
                    <a:pt x="3" y="231"/>
                  </a:lnTo>
                  <a:lnTo>
                    <a:pt x="0" y="223"/>
                  </a:lnTo>
                  <a:lnTo>
                    <a:pt x="0" y="218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3" y="236"/>
                  </a:lnTo>
                  <a:lnTo>
                    <a:pt x="9" y="244"/>
                  </a:lnTo>
                  <a:lnTo>
                    <a:pt x="15" y="249"/>
                  </a:lnTo>
                  <a:lnTo>
                    <a:pt x="28" y="252"/>
                  </a:lnTo>
                  <a:lnTo>
                    <a:pt x="49" y="257"/>
                  </a:lnTo>
                  <a:lnTo>
                    <a:pt x="70" y="257"/>
                  </a:lnTo>
                  <a:lnTo>
                    <a:pt x="89" y="254"/>
                  </a:lnTo>
                  <a:lnTo>
                    <a:pt x="89" y="267"/>
                  </a:lnTo>
                  <a:lnTo>
                    <a:pt x="83" y="280"/>
                  </a:lnTo>
                  <a:lnTo>
                    <a:pt x="73" y="293"/>
                  </a:lnTo>
                  <a:lnTo>
                    <a:pt x="61" y="303"/>
                  </a:lnTo>
                  <a:lnTo>
                    <a:pt x="52" y="306"/>
                  </a:lnTo>
                  <a:lnTo>
                    <a:pt x="46" y="306"/>
                  </a:lnTo>
                  <a:lnTo>
                    <a:pt x="43" y="306"/>
                  </a:lnTo>
                  <a:lnTo>
                    <a:pt x="46" y="308"/>
                  </a:lnTo>
                  <a:lnTo>
                    <a:pt x="55" y="308"/>
                  </a:lnTo>
                  <a:lnTo>
                    <a:pt x="67" y="308"/>
                  </a:lnTo>
                  <a:lnTo>
                    <a:pt x="77" y="306"/>
                  </a:lnTo>
                  <a:lnTo>
                    <a:pt x="89" y="301"/>
                  </a:lnTo>
                  <a:lnTo>
                    <a:pt x="104" y="288"/>
                  </a:lnTo>
                  <a:lnTo>
                    <a:pt x="113" y="280"/>
                  </a:lnTo>
                  <a:lnTo>
                    <a:pt x="119" y="272"/>
                  </a:lnTo>
                  <a:lnTo>
                    <a:pt x="119" y="270"/>
                  </a:lnTo>
                  <a:lnTo>
                    <a:pt x="125" y="285"/>
                  </a:lnTo>
                  <a:lnTo>
                    <a:pt x="125" y="298"/>
                  </a:lnTo>
                  <a:lnTo>
                    <a:pt x="125" y="306"/>
                  </a:lnTo>
                  <a:lnTo>
                    <a:pt x="122" y="311"/>
                  </a:lnTo>
                  <a:lnTo>
                    <a:pt x="110" y="319"/>
                  </a:lnTo>
                  <a:lnTo>
                    <a:pt x="101" y="319"/>
                  </a:lnTo>
                  <a:lnTo>
                    <a:pt x="92" y="319"/>
                  </a:lnTo>
                  <a:lnTo>
                    <a:pt x="110" y="324"/>
                  </a:lnTo>
                  <a:lnTo>
                    <a:pt x="122" y="324"/>
                  </a:lnTo>
                  <a:lnTo>
                    <a:pt x="128" y="321"/>
                  </a:lnTo>
                  <a:lnTo>
                    <a:pt x="131" y="319"/>
                  </a:lnTo>
                  <a:lnTo>
                    <a:pt x="138" y="314"/>
                  </a:lnTo>
                  <a:lnTo>
                    <a:pt x="141" y="308"/>
                  </a:lnTo>
                  <a:lnTo>
                    <a:pt x="144" y="303"/>
                  </a:lnTo>
                  <a:lnTo>
                    <a:pt x="144" y="311"/>
                  </a:lnTo>
                  <a:lnTo>
                    <a:pt x="147" y="316"/>
                  </a:lnTo>
                  <a:lnTo>
                    <a:pt x="144" y="324"/>
                  </a:lnTo>
                  <a:lnTo>
                    <a:pt x="138" y="334"/>
                  </a:lnTo>
                  <a:lnTo>
                    <a:pt x="128" y="345"/>
                  </a:lnTo>
                  <a:lnTo>
                    <a:pt x="122" y="350"/>
                  </a:lnTo>
                  <a:lnTo>
                    <a:pt x="116" y="353"/>
                  </a:lnTo>
                  <a:lnTo>
                    <a:pt x="125" y="350"/>
                  </a:lnTo>
                  <a:lnTo>
                    <a:pt x="135" y="347"/>
                  </a:lnTo>
                  <a:lnTo>
                    <a:pt x="141" y="340"/>
                  </a:lnTo>
                  <a:lnTo>
                    <a:pt x="150" y="327"/>
                  </a:lnTo>
                  <a:lnTo>
                    <a:pt x="153" y="321"/>
                  </a:lnTo>
                  <a:lnTo>
                    <a:pt x="150" y="332"/>
                  </a:lnTo>
                  <a:lnTo>
                    <a:pt x="147" y="342"/>
                  </a:lnTo>
                  <a:lnTo>
                    <a:pt x="135" y="358"/>
                  </a:lnTo>
                  <a:lnTo>
                    <a:pt x="125" y="365"/>
                  </a:lnTo>
                  <a:lnTo>
                    <a:pt x="116" y="371"/>
                  </a:lnTo>
                  <a:lnTo>
                    <a:pt x="98" y="378"/>
                  </a:lnTo>
                  <a:lnTo>
                    <a:pt x="83" y="381"/>
                  </a:lnTo>
                  <a:lnTo>
                    <a:pt x="77" y="381"/>
                  </a:lnTo>
                  <a:lnTo>
                    <a:pt x="83" y="384"/>
                  </a:lnTo>
                  <a:lnTo>
                    <a:pt x="92" y="384"/>
                  </a:lnTo>
                  <a:lnTo>
                    <a:pt x="107" y="381"/>
                  </a:lnTo>
                  <a:lnTo>
                    <a:pt x="116" y="376"/>
                  </a:lnTo>
                  <a:lnTo>
                    <a:pt x="125" y="371"/>
                  </a:lnTo>
                  <a:lnTo>
                    <a:pt x="144" y="358"/>
                  </a:lnTo>
                  <a:lnTo>
                    <a:pt x="153" y="350"/>
                  </a:lnTo>
                  <a:lnTo>
                    <a:pt x="159" y="340"/>
                  </a:lnTo>
                  <a:lnTo>
                    <a:pt x="156" y="358"/>
                  </a:lnTo>
                  <a:lnTo>
                    <a:pt x="150" y="373"/>
                  </a:lnTo>
                  <a:lnTo>
                    <a:pt x="144" y="384"/>
                  </a:lnTo>
                  <a:lnTo>
                    <a:pt x="135" y="386"/>
                  </a:lnTo>
                  <a:lnTo>
                    <a:pt x="125" y="386"/>
                  </a:lnTo>
                  <a:lnTo>
                    <a:pt x="116" y="384"/>
                  </a:lnTo>
                  <a:lnTo>
                    <a:pt x="119" y="386"/>
                  </a:lnTo>
                  <a:lnTo>
                    <a:pt x="125" y="389"/>
                  </a:lnTo>
                  <a:lnTo>
                    <a:pt x="138" y="391"/>
                  </a:lnTo>
                  <a:lnTo>
                    <a:pt x="144" y="391"/>
                  </a:lnTo>
                  <a:lnTo>
                    <a:pt x="150" y="389"/>
                  </a:lnTo>
                  <a:lnTo>
                    <a:pt x="162" y="381"/>
                  </a:lnTo>
                  <a:lnTo>
                    <a:pt x="168" y="371"/>
                  </a:lnTo>
                  <a:lnTo>
                    <a:pt x="168" y="360"/>
                  </a:lnTo>
                  <a:lnTo>
                    <a:pt x="174" y="368"/>
                  </a:lnTo>
                  <a:lnTo>
                    <a:pt x="174" y="373"/>
                  </a:lnTo>
                  <a:lnTo>
                    <a:pt x="171" y="381"/>
                  </a:lnTo>
                  <a:lnTo>
                    <a:pt x="159" y="389"/>
                  </a:lnTo>
                  <a:lnTo>
                    <a:pt x="168" y="386"/>
                  </a:lnTo>
                  <a:lnTo>
                    <a:pt x="174" y="381"/>
                  </a:lnTo>
                  <a:lnTo>
                    <a:pt x="180" y="373"/>
                  </a:lnTo>
                  <a:lnTo>
                    <a:pt x="190" y="353"/>
                  </a:lnTo>
                  <a:lnTo>
                    <a:pt x="199" y="340"/>
                  </a:lnTo>
                  <a:lnTo>
                    <a:pt x="208" y="321"/>
                  </a:lnTo>
                  <a:lnTo>
                    <a:pt x="223" y="306"/>
                  </a:lnTo>
                  <a:lnTo>
                    <a:pt x="235" y="293"/>
                  </a:lnTo>
                  <a:lnTo>
                    <a:pt x="248" y="280"/>
                  </a:lnTo>
                  <a:lnTo>
                    <a:pt x="229" y="311"/>
                  </a:lnTo>
                  <a:lnTo>
                    <a:pt x="245" y="290"/>
                  </a:lnTo>
                  <a:lnTo>
                    <a:pt x="260" y="277"/>
                  </a:lnTo>
                  <a:lnTo>
                    <a:pt x="272" y="267"/>
                  </a:lnTo>
                  <a:lnTo>
                    <a:pt x="293" y="257"/>
                  </a:lnTo>
                  <a:lnTo>
                    <a:pt x="251" y="296"/>
                  </a:lnTo>
                  <a:lnTo>
                    <a:pt x="229" y="316"/>
                  </a:lnTo>
                  <a:lnTo>
                    <a:pt x="223" y="319"/>
                  </a:lnTo>
                  <a:lnTo>
                    <a:pt x="269" y="290"/>
                  </a:lnTo>
                  <a:lnTo>
                    <a:pt x="284" y="280"/>
                  </a:lnTo>
                  <a:lnTo>
                    <a:pt x="296" y="267"/>
                  </a:lnTo>
                  <a:lnTo>
                    <a:pt x="309" y="252"/>
                  </a:lnTo>
                  <a:lnTo>
                    <a:pt x="287" y="277"/>
                  </a:lnTo>
                  <a:lnTo>
                    <a:pt x="269" y="301"/>
                  </a:lnTo>
                  <a:lnTo>
                    <a:pt x="254" y="316"/>
                  </a:lnTo>
                  <a:lnTo>
                    <a:pt x="232" y="332"/>
                  </a:lnTo>
                  <a:lnTo>
                    <a:pt x="226" y="334"/>
                  </a:lnTo>
                  <a:lnTo>
                    <a:pt x="241" y="324"/>
                  </a:lnTo>
                  <a:lnTo>
                    <a:pt x="284" y="298"/>
                  </a:lnTo>
                  <a:lnTo>
                    <a:pt x="306" y="280"/>
                  </a:lnTo>
                  <a:lnTo>
                    <a:pt x="327" y="264"/>
                  </a:lnTo>
                  <a:lnTo>
                    <a:pt x="342" y="244"/>
                  </a:lnTo>
                  <a:lnTo>
                    <a:pt x="333" y="262"/>
                  </a:lnTo>
                  <a:lnTo>
                    <a:pt x="324" y="272"/>
                  </a:lnTo>
                  <a:lnTo>
                    <a:pt x="315" y="283"/>
                  </a:lnTo>
                  <a:lnTo>
                    <a:pt x="312" y="285"/>
                  </a:lnTo>
                  <a:lnTo>
                    <a:pt x="318" y="283"/>
                  </a:lnTo>
                  <a:lnTo>
                    <a:pt x="342" y="270"/>
                  </a:lnTo>
                  <a:lnTo>
                    <a:pt x="358" y="262"/>
                  </a:lnTo>
                  <a:lnTo>
                    <a:pt x="367" y="252"/>
                  </a:lnTo>
                  <a:lnTo>
                    <a:pt x="373" y="241"/>
                  </a:lnTo>
                  <a:lnTo>
                    <a:pt x="367" y="257"/>
                  </a:lnTo>
                  <a:lnTo>
                    <a:pt x="358" y="270"/>
                  </a:lnTo>
                  <a:lnTo>
                    <a:pt x="348" y="280"/>
                  </a:lnTo>
                  <a:lnTo>
                    <a:pt x="339" y="288"/>
                  </a:lnTo>
                  <a:lnTo>
                    <a:pt x="330" y="288"/>
                  </a:lnTo>
                  <a:lnTo>
                    <a:pt x="324" y="288"/>
                  </a:lnTo>
                  <a:lnTo>
                    <a:pt x="327" y="288"/>
                  </a:lnTo>
                  <a:lnTo>
                    <a:pt x="330" y="290"/>
                  </a:lnTo>
                  <a:lnTo>
                    <a:pt x="342" y="290"/>
                  </a:lnTo>
                  <a:lnTo>
                    <a:pt x="364" y="285"/>
                  </a:lnTo>
                  <a:lnTo>
                    <a:pt x="385" y="275"/>
                  </a:lnTo>
                  <a:lnTo>
                    <a:pt x="403" y="262"/>
                  </a:lnTo>
                  <a:lnTo>
                    <a:pt x="416" y="249"/>
                  </a:lnTo>
                  <a:lnTo>
                    <a:pt x="412" y="264"/>
                  </a:lnTo>
                  <a:lnTo>
                    <a:pt x="403" y="275"/>
                  </a:lnTo>
                  <a:lnTo>
                    <a:pt x="397" y="280"/>
                  </a:lnTo>
                  <a:lnTo>
                    <a:pt x="391" y="283"/>
                  </a:lnTo>
                  <a:lnTo>
                    <a:pt x="379" y="288"/>
                  </a:lnTo>
                  <a:lnTo>
                    <a:pt x="370" y="290"/>
                  </a:lnTo>
                  <a:lnTo>
                    <a:pt x="364" y="290"/>
                  </a:lnTo>
                  <a:lnTo>
                    <a:pt x="379" y="290"/>
                  </a:lnTo>
                  <a:lnTo>
                    <a:pt x="394" y="290"/>
                  </a:lnTo>
                  <a:lnTo>
                    <a:pt x="409" y="285"/>
                  </a:lnTo>
                  <a:lnTo>
                    <a:pt x="416" y="280"/>
                  </a:lnTo>
                  <a:lnTo>
                    <a:pt x="422" y="275"/>
                  </a:lnTo>
                  <a:lnTo>
                    <a:pt x="431" y="264"/>
                  </a:lnTo>
                  <a:lnTo>
                    <a:pt x="437" y="249"/>
                  </a:lnTo>
                  <a:lnTo>
                    <a:pt x="434" y="264"/>
                  </a:lnTo>
                  <a:lnTo>
                    <a:pt x="431" y="275"/>
                  </a:lnTo>
                  <a:lnTo>
                    <a:pt x="422" y="285"/>
                  </a:lnTo>
                  <a:lnTo>
                    <a:pt x="409" y="293"/>
                  </a:lnTo>
                  <a:lnTo>
                    <a:pt x="403" y="296"/>
                  </a:lnTo>
                  <a:lnTo>
                    <a:pt x="412" y="293"/>
                  </a:lnTo>
                  <a:lnTo>
                    <a:pt x="422" y="290"/>
                  </a:lnTo>
                  <a:lnTo>
                    <a:pt x="434" y="283"/>
                  </a:lnTo>
                  <a:lnTo>
                    <a:pt x="446" y="272"/>
                  </a:lnTo>
                  <a:lnTo>
                    <a:pt x="452" y="259"/>
                  </a:lnTo>
                  <a:lnTo>
                    <a:pt x="455" y="249"/>
                  </a:lnTo>
                  <a:lnTo>
                    <a:pt x="452" y="272"/>
                  </a:lnTo>
                  <a:lnTo>
                    <a:pt x="449" y="293"/>
                  </a:lnTo>
                  <a:lnTo>
                    <a:pt x="443" y="303"/>
                  </a:lnTo>
                  <a:lnTo>
                    <a:pt x="431" y="316"/>
                  </a:lnTo>
                  <a:lnTo>
                    <a:pt x="428" y="324"/>
                  </a:lnTo>
                  <a:lnTo>
                    <a:pt x="425" y="332"/>
                  </a:lnTo>
                  <a:lnTo>
                    <a:pt x="428" y="355"/>
                  </a:lnTo>
                  <a:lnTo>
                    <a:pt x="428" y="368"/>
                  </a:lnTo>
                  <a:lnTo>
                    <a:pt x="422" y="381"/>
                  </a:lnTo>
                  <a:lnTo>
                    <a:pt x="412" y="397"/>
                  </a:lnTo>
                  <a:lnTo>
                    <a:pt x="400" y="409"/>
                  </a:lnTo>
                  <a:lnTo>
                    <a:pt x="388" y="422"/>
                  </a:lnTo>
                  <a:lnTo>
                    <a:pt x="406" y="409"/>
                  </a:lnTo>
                  <a:lnTo>
                    <a:pt x="428" y="391"/>
                  </a:lnTo>
                  <a:lnTo>
                    <a:pt x="431" y="391"/>
                  </a:lnTo>
                  <a:lnTo>
                    <a:pt x="428" y="394"/>
                  </a:lnTo>
                  <a:lnTo>
                    <a:pt x="416" y="409"/>
                  </a:lnTo>
                  <a:lnTo>
                    <a:pt x="403" y="430"/>
                  </a:lnTo>
                  <a:lnTo>
                    <a:pt x="388" y="443"/>
                  </a:lnTo>
                  <a:lnTo>
                    <a:pt x="376" y="456"/>
                  </a:lnTo>
                  <a:lnTo>
                    <a:pt x="373" y="456"/>
                  </a:lnTo>
                  <a:lnTo>
                    <a:pt x="382" y="453"/>
                  </a:lnTo>
                  <a:lnTo>
                    <a:pt x="412" y="433"/>
                  </a:lnTo>
                  <a:lnTo>
                    <a:pt x="431" y="417"/>
                  </a:lnTo>
                  <a:lnTo>
                    <a:pt x="440" y="402"/>
                  </a:lnTo>
                  <a:lnTo>
                    <a:pt x="449" y="386"/>
                  </a:lnTo>
                  <a:lnTo>
                    <a:pt x="440" y="407"/>
                  </a:lnTo>
                  <a:lnTo>
                    <a:pt x="434" y="425"/>
                  </a:lnTo>
                  <a:lnTo>
                    <a:pt x="425" y="438"/>
                  </a:lnTo>
                  <a:lnTo>
                    <a:pt x="419" y="443"/>
                  </a:lnTo>
                  <a:lnTo>
                    <a:pt x="412" y="446"/>
                  </a:lnTo>
                  <a:lnTo>
                    <a:pt x="409" y="448"/>
                  </a:lnTo>
                  <a:lnTo>
                    <a:pt x="412" y="448"/>
                  </a:lnTo>
                  <a:lnTo>
                    <a:pt x="419" y="446"/>
                  </a:lnTo>
                  <a:lnTo>
                    <a:pt x="431" y="438"/>
                  </a:lnTo>
                  <a:lnTo>
                    <a:pt x="446" y="420"/>
                  </a:lnTo>
                  <a:lnTo>
                    <a:pt x="455" y="404"/>
                  </a:lnTo>
                  <a:lnTo>
                    <a:pt x="464" y="389"/>
                  </a:lnTo>
                  <a:lnTo>
                    <a:pt x="477" y="355"/>
                  </a:lnTo>
                  <a:lnTo>
                    <a:pt x="486" y="316"/>
                  </a:lnTo>
                  <a:lnTo>
                    <a:pt x="486" y="340"/>
                  </a:lnTo>
                  <a:lnTo>
                    <a:pt x="486" y="360"/>
                  </a:lnTo>
                  <a:lnTo>
                    <a:pt x="483" y="378"/>
                  </a:lnTo>
                  <a:lnTo>
                    <a:pt x="477" y="389"/>
                  </a:lnTo>
                  <a:lnTo>
                    <a:pt x="471" y="397"/>
                  </a:lnTo>
                  <a:lnTo>
                    <a:pt x="467" y="399"/>
                  </a:lnTo>
                  <a:lnTo>
                    <a:pt x="471" y="397"/>
                  </a:lnTo>
                  <a:lnTo>
                    <a:pt x="480" y="389"/>
                  </a:lnTo>
                  <a:lnTo>
                    <a:pt x="489" y="376"/>
                  </a:lnTo>
                  <a:lnTo>
                    <a:pt x="492" y="365"/>
                  </a:lnTo>
                  <a:lnTo>
                    <a:pt x="498" y="353"/>
                  </a:lnTo>
                  <a:lnTo>
                    <a:pt x="507" y="293"/>
                  </a:lnTo>
                  <a:lnTo>
                    <a:pt x="510" y="262"/>
                  </a:lnTo>
                  <a:lnTo>
                    <a:pt x="507" y="246"/>
                  </a:lnTo>
                  <a:lnTo>
                    <a:pt x="504" y="231"/>
                  </a:lnTo>
                  <a:lnTo>
                    <a:pt x="489" y="176"/>
                  </a:lnTo>
                  <a:lnTo>
                    <a:pt x="477" y="156"/>
                  </a:lnTo>
                  <a:lnTo>
                    <a:pt x="464" y="138"/>
                  </a:lnTo>
                  <a:lnTo>
                    <a:pt x="455" y="130"/>
                  </a:lnTo>
                  <a:lnTo>
                    <a:pt x="446" y="122"/>
                  </a:lnTo>
                  <a:lnTo>
                    <a:pt x="428" y="114"/>
                  </a:lnTo>
                  <a:lnTo>
                    <a:pt x="406" y="107"/>
                  </a:lnTo>
                  <a:lnTo>
                    <a:pt x="397" y="96"/>
                  </a:lnTo>
                  <a:lnTo>
                    <a:pt x="382" y="83"/>
                  </a:lnTo>
                  <a:lnTo>
                    <a:pt x="376" y="81"/>
                  </a:lnTo>
                  <a:lnTo>
                    <a:pt x="373" y="83"/>
                  </a:lnTo>
                  <a:lnTo>
                    <a:pt x="370" y="86"/>
                  </a:lnTo>
                  <a:lnTo>
                    <a:pt x="367" y="81"/>
                  </a:lnTo>
                  <a:lnTo>
                    <a:pt x="364" y="75"/>
                  </a:lnTo>
                  <a:lnTo>
                    <a:pt x="351" y="73"/>
                  </a:lnTo>
                  <a:close/>
                  <a:moveTo>
                    <a:pt x="144" y="303"/>
                  </a:moveTo>
                  <a:lnTo>
                    <a:pt x="144" y="303"/>
                  </a:lnTo>
                  <a:close/>
                </a:path>
              </a:pathLst>
            </a:custGeom>
            <a:solidFill>
              <a:srgbClr val="8934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83" name="Freeform 154"/>
            <p:cNvSpPr>
              <a:spLocks/>
            </p:cNvSpPr>
            <p:nvPr/>
          </p:nvSpPr>
          <p:spPr bwMode="auto">
            <a:xfrm>
              <a:off x="4342" y="1180"/>
              <a:ext cx="358" cy="324"/>
            </a:xfrm>
            <a:custGeom>
              <a:avLst/>
              <a:gdLst>
                <a:gd name="T0" fmla="*/ 358 w 358"/>
                <a:gd name="T1" fmla="*/ 62 h 324"/>
                <a:gd name="T2" fmla="*/ 324 w 358"/>
                <a:gd name="T3" fmla="*/ 26 h 324"/>
                <a:gd name="T4" fmla="*/ 241 w 358"/>
                <a:gd name="T5" fmla="*/ 0 h 324"/>
                <a:gd name="T6" fmla="*/ 147 w 358"/>
                <a:gd name="T7" fmla="*/ 21 h 324"/>
                <a:gd name="T8" fmla="*/ 107 w 358"/>
                <a:gd name="T9" fmla="*/ 73 h 324"/>
                <a:gd name="T10" fmla="*/ 95 w 358"/>
                <a:gd name="T11" fmla="*/ 125 h 324"/>
                <a:gd name="T12" fmla="*/ 67 w 358"/>
                <a:gd name="T13" fmla="*/ 140 h 324"/>
                <a:gd name="T14" fmla="*/ 55 w 358"/>
                <a:gd name="T15" fmla="*/ 140 h 324"/>
                <a:gd name="T16" fmla="*/ 95 w 358"/>
                <a:gd name="T17" fmla="*/ 143 h 324"/>
                <a:gd name="T18" fmla="*/ 104 w 358"/>
                <a:gd name="T19" fmla="*/ 135 h 324"/>
                <a:gd name="T20" fmla="*/ 83 w 358"/>
                <a:gd name="T21" fmla="*/ 163 h 324"/>
                <a:gd name="T22" fmla="*/ 58 w 358"/>
                <a:gd name="T23" fmla="*/ 163 h 324"/>
                <a:gd name="T24" fmla="*/ 28 w 358"/>
                <a:gd name="T25" fmla="*/ 132 h 324"/>
                <a:gd name="T26" fmla="*/ 31 w 358"/>
                <a:gd name="T27" fmla="*/ 148 h 324"/>
                <a:gd name="T28" fmla="*/ 55 w 358"/>
                <a:gd name="T29" fmla="*/ 171 h 324"/>
                <a:gd name="T30" fmla="*/ 98 w 358"/>
                <a:gd name="T31" fmla="*/ 171 h 324"/>
                <a:gd name="T32" fmla="*/ 95 w 358"/>
                <a:gd name="T33" fmla="*/ 179 h 324"/>
                <a:gd name="T34" fmla="*/ 61 w 358"/>
                <a:gd name="T35" fmla="*/ 192 h 324"/>
                <a:gd name="T36" fmla="*/ 25 w 358"/>
                <a:gd name="T37" fmla="*/ 179 h 324"/>
                <a:gd name="T38" fmla="*/ 15 w 358"/>
                <a:gd name="T39" fmla="*/ 171 h 324"/>
                <a:gd name="T40" fmla="*/ 40 w 358"/>
                <a:gd name="T41" fmla="*/ 205 h 324"/>
                <a:gd name="T42" fmla="*/ 70 w 358"/>
                <a:gd name="T43" fmla="*/ 207 h 324"/>
                <a:gd name="T44" fmla="*/ 86 w 358"/>
                <a:gd name="T45" fmla="*/ 207 h 324"/>
                <a:gd name="T46" fmla="*/ 64 w 358"/>
                <a:gd name="T47" fmla="*/ 236 h 324"/>
                <a:gd name="T48" fmla="*/ 18 w 358"/>
                <a:gd name="T49" fmla="*/ 239 h 324"/>
                <a:gd name="T50" fmla="*/ 0 w 358"/>
                <a:gd name="T51" fmla="*/ 218 h 324"/>
                <a:gd name="T52" fmla="*/ 3 w 358"/>
                <a:gd name="T53" fmla="*/ 236 h 324"/>
                <a:gd name="T54" fmla="*/ 28 w 358"/>
                <a:gd name="T55" fmla="*/ 252 h 324"/>
                <a:gd name="T56" fmla="*/ 89 w 358"/>
                <a:gd name="T57" fmla="*/ 254 h 324"/>
                <a:gd name="T58" fmla="*/ 73 w 358"/>
                <a:gd name="T59" fmla="*/ 293 h 324"/>
                <a:gd name="T60" fmla="*/ 43 w 358"/>
                <a:gd name="T61" fmla="*/ 306 h 324"/>
                <a:gd name="T62" fmla="*/ 67 w 358"/>
                <a:gd name="T63" fmla="*/ 308 h 324"/>
                <a:gd name="T64" fmla="*/ 104 w 358"/>
                <a:gd name="T65" fmla="*/ 288 h 324"/>
                <a:gd name="T66" fmla="*/ 119 w 358"/>
                <a:gd name="T67" fmla="*/ 270 h 324"/>
                <a:gd name="T68" fmla="*/ 122 w 358"/>
                <a:gd name="T69" fmla="*/ 311 h 324"/>
                <a:gd name="T70" fmla="*/ 92 w 358"/>
                <a:gd name="T71" fmla="*/ 319 h 324"/>
                <a:gd name="T72" fmla="*/ 128 w 358"/>
                <a:gd name="T73" fmla="*/ 321 h 324"/>
                <a:gd name="T74" fmla="*/ 141 w 358"/>
                <a:gd name="T75" fmla="*/ 308 h 324"/>
                <a:gd name="T76" fmla="*/ 144 w 358"/>
                <a:gd name="T77" fmla="*/ 303 h 324"/>
                <a:gd name="T78" fmla="*/ 138 w 358"/>
                <a:gd name="T79" fmla="*/ 288 h 324"/>
                <a:gd name="T80" fmla="*/ 141 w 358"/>
                <a:gd name="T81" fmla="*/ 241 h 324"/>
                <a:gd name="T82" fmla="*/ 144 w 358"/>
                <a:gd name="T83" fmla="*/ 226 h 324"/>
                <a:gd name="T84" fmla="*/ 116 w 358"/>
                <a:gd name="T85" fmla="*/ 223 h 324"/>
                <a:gd name="T86" fmla="*/ 138 w 358"/>
                <a:gd name="T87" fmla="*/ 223 h 324"/>
                <a:gd name="T88" fmla="*/ 150 w 358"/>
                <a:gd name="T89" fmla="*/ 200 h 324"/>
                <a:gd name="T90" fmla="*/ 168 w 358"/>
                <a:gd name="T91" fmla="*/ 179 h 324"/>
                <a:gd name="T92" fmla="*/ 183 w 358"/>
                <a:gd name="T93" fmla="*/ 132 h 324"/>
                <a:gd name="T94" fmla="*/ 235 w 358"/>
                <a:gd name="T95" fmla="*/ 88 h 324"/>
                <a:gd name="T96" fmla="*/ 303 w 358"/>
                <a:gd name="T97" fmla="*/ 73 h 324"/>
                <a:gd name="T98" fmla="*/ 339 w 358"/>
                <a:gd name="T99" fmla="*/ 70 h 3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8"/>
                <a:gd name="T151" fmla="*/ 0 h 324"/>
                <a:gd name="T152" fmla="*/ 358 w 358"/>
                <a:gd name="T153" fmla="*/ 324 h 3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8" h="324">
                  <a:moveTo>
                    <a:pt x="351" y="73"/>
                  </a:moveTo>
                  <a:lnTo>
                    <a:pt x="351" y="73"/>
                  </a:lnTo>
                  <a:lnTo>
                    <a:pt x="354" y="68"/>
                  </a:lnTo>
                  <a:lnTo>
                    <a:pt x="358" y="62"/>
                  </a:lnTo>
                  <a:lnTo>
                    <a:pt x="354" y="55"/>
                  </a:lnTo>
                  <a:lnTo>
                    <a:pt x="351" y="47"/>
                  </a:lnTo>
                  <a:lnTo>
                    <a:pt x="339" y="37"/>
                  </a:lnTo>
                  <a:lnTo>
                    <a:pt x="324" y="26"/>
                  </a:lnTo>
                  <a:lnTo>
                    <a:pt x="299" y="16"/>
                  </a:lnTo>
                  <a:lnTo>
                    <a:pt x="269" y="6"/>
                  </a:lnTo>
                  <a:lnTo>
                    <a:pt x="241" y="0"/>
                  </a:lnTo>
                  <a:lnTo>
                    <a:pt x="214" y="0"/>
                  </a:lnTo>
                  <a:lnTo>
                    <a:pt x="190" y="6"/>
                  </a:lnTo>
                  <a:lnTo>
                    <a:pt x="165" y="11"/>
                  </a:lnTo>
                  <a:lnTo>
                    <a:pt x="147" y="21"/>
                  </a:lnTo>
                  <a:lnTo>
                    <a:pt x="131" y="34"/>
                  </a:lnTo>
                  <a:lnTo>
                    <a:pt x="119" y="47"/>
                  </a:lnTo>
                  <a:lnTo>
                    <a:pt x="107" y="73"/>
                  </a:lnTo>
                  <a:lnTo>
                    <a:pt x="104" y="91"/>
                  </a:lnTo>
                  <a:lnTo>
                    <a:pt x="101" y="109"/>
                  </a:lnTo>
                  <a:lnTo>
                    <a:pt x="95" y="125"/>
                  </a:lnTo>
                  <a:lnTo>
                    <a:pt x="89" y="132"/>
                  </a:lnTo>
                  <a:lnTo>
                    <a:pt x="83" y="138"/>
                  </a:lnTo>
                  <a:lnTo>
                    <a:pt x="73" y="140"/>
                  </a:lnTo>
                  <a:lnTo>
                    <a:pt x="67" y="140"/>
                  </a:lnTo>
                  <a:lnTo>
                    <a:pt x="55" y="138"/>
                  </a:lnTo>
                  <a:lnTo>
                    <a:pt x="49" y="135"/>
                  </a:lnTo>
                  <a:lnTo>
                    <a:pt x="55" y="140"/>
                  </a:lnTo>
                  <a:lnTo>
                    <a:pt x="67" y="145"/>
                  </a:lnTo>
                  <a:lnTo>
                    <a:pt x="83" y="145"/>
                  </a:lnTo>
                  <a:lnTo>
                    <a:pt x="95" y="143"/>
                  </a:lnTo>
                  <a:lnTo>
                    <a:pt x="101" y="138"/>
                  </a:lnTo>
                  <a:lnTo>
                    <a:pt x="104" y="135"/>
                  </a:lnTo>
                  <a:lnTo>
                    <a:pt x="104" y="138"/>
                  </a:lnTo>
                  <a:lnTo>
                    <a:pt x="101" y="145"/>
                  </a:lnTo>
                  <a:lnTo>
                    <a:pt x="95" y="153"/>
                  </a:lnTo>
                  <a:lnTo>
                    <a:pt x="83" y="163"/>
                  </a:lnTo>
                  <a:lnTo>
                    <a:pt x="77" y="166"/>
                  </a:lnTo>
                  <a:lnTo>
                    <a:pt x="67" y="166"/>
                  </a:lnTo>
                  <a:lnTo>
                    <a:pt x="58" y="163"/>
                  </a:lnTo>
                  <a:lnTo>
                    <a:pt x="49" y="158"/>
                  </a:lnTo>
                  <a:lnTo>
                    <a:pt x="34" y="148"/>
                  </a:lnTo>
                  <a:lnTo>
                    <a:pt x="31" y="140"/>
                  </a:lnTo>
                  <a:lnTo>
                    <a:pt x="28" y="132"/>
                  </a:lnTo>
                  <a:lnTo>
                    <a:pt x="25" y="127"/>
                  </a:lnTo>
                  <a:lnTo>
                    <a:pt x="25" y="135"/>
                  </a:lnTo>
                  <a:lnTo>
                    <a:pt x="31" y="148"/>
                  </a:lnTo>
                  <a:lnTo>
                    <a:pt x="37" y="156"/>
                  </a:lnTo>
                  <a:lnTo>
                    <a:pt x="46" y="166"/>
                  </a:lnTo>
                  <a:lnTo>
                    <a:pt x="55" y="171"/>
                  </a:lnTo>
                  <a:lnTo>
                    <a:pt x="64" y="174"/>
                  </a:lnTo>
                  <a:lnTo>
                    <a:pt x="73" y="174"/>
                  </a:lnTo>
                  <a:lnTo>
                    <a:pt x="83" y="174"/>
                  </a:lnTo>
                  <a:lnTo>
                    <a:pt x="98" y="171"/>
                  </a:lnTo>
                  <a:lnTo>
                    <a:pt x="104" y="169"/>
                  </a:lnTo>
                  <a:lnTo>
                    <a:pt x="101" y="171"/>
                  </a:lnTo>
                  <a:lnTo>
                    <a:pt x="95" y="179"/>
                  </a:lnTo>
                  <a:lnTo>
                    <a:pt x="83" y="187"/>
                  </a:lnTo>
                  <a:lnTo>
                    <a:pt x="73" y="192"/>
                  </a:lnTo>
                  <a:lnTo>
                    <a:pt x="61" y="192"/>
                  </a:lnTo>
                  <a:lnTo>
                    <a:pt x="49" y="192"/>
                  </a:lnTo>
                  <a:lnTo>
                    <a:pt x="40" y="189"/>
                  </a:lnTo>
                  <a:lnTo>
                    <a:pt x="31" y="184"/>
                  </a:lnTo>
                  <a:lnTo>
                    <a:pt x="25" y="179"/>
                  </a:lnTo>
                  <a:lnTo>
                    <a:pt x="18" y="169"/>
                  </a:lnTo>
                  <a:lnTo>
                    <a:pt x="15" y="166"/>
                  </a:lnTo>
                  <a:lnTo>
                    <a:pt x="15" y="171"/>
                  </a:lnTo>
                  <a:lnTo>
                    <a:pt x="18" y="182"/>
                  </a:lnTo>
                  <a:lnTo>
                    <a:pt x="28" y="197"/>
                  </a:lnTo>
                  <a:lnTo>
                    <a:pt x="31" y="202"/>
                  </a:lnTo>
                  <a:lnTo>
                    <a:pt x="40" y="205"/>
                  </a:lnTo>
                  <a:lnTo>
                    <a:pt x="49" y="210"/>
                  </a:lnTo>
                  <a:lnTo>
                    <a:pt x="58" y="210"/>
                  </a:lnTo>
                  <a:lnTo>
                    <a:pt x="70" y="207"/>
                  </a:lnTo>
                  <a:lnTo>
                    <a:pt x="80" y="205"/>
                  </a:lnTo>
                  <a:lnTo>
                    <a:pt x="83" y="205"/>
                  </a:lnTo>
                  <a:lnTo>
                    <a:pt x="86" y="207"/>
                  </a:lnTo>
                  <a:lnTo>
                    <a:pt x="86" y="218"/>
                  </a:lnTo>
                  <a:lnTo>
                    <a:pt x="83" y="226"/>
                  </a:lnTo>
                  <a:lnTo>
                    <a:pt x="73" y="231"/>
                  </a:lnTo>
                  <a:lnTo>
                    <a:pt x="64" y="236"/>
                  </a:lnTo>
                  <a:lnTo>
                    <a:pt x="46" y="241"/>
                  </a:lnTo>
                  <a:lnTo>
                    <a:pt x="31" y="241"/>
                  </a:lnTo>
                  <a:lnTo>
                    <a:pt x="18" y="239"/>
                  </a:lnTo>
                  <a:lnTo>
                    <a:pt x="9" y="236"/>
                  </a:lnTo>
                  <a:lnTo>
                    <a:pt x="3" y="231"/>
                  </a:lnTo>
                  <a:lnTo>
                    <a:pt x="0" y="223"/>
                  </a:lnTo>
                  <a:lnTo>
                    <a:pt x="0" y="218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3" y="236"/>
                  </a:lnTo>
                  <a:lnTo>
                    <a:pt x="9" y="244"/>
                  </a:lnTo>
                  <a:lnTo>
                    <a:pt x="15" y="249"/>
                  </a:lnTo>
                  <a:lnTo>
                    <a:pt x="28" y="252"/>
                  </a:lnTo>
                  <a:lnTo>
                    <a:pt x="49" y="257"/>
                  </a:lnTo>
                  <a:lnTo>
                    <a:pt x="70" y="257"/>
                  </a:lnTo>
                  <a:lnTo>
                    <a:pt x="89" y="254"/>
                  </a:lnTo>
                  <a:lnTo>
                    <a:pt x="89" y="267"/>
                  </a:lnTo>
                  <a:lnTo>
                    <a:pt x="83" y="280"/>
                  </a:lnTo>
                  <a:lnTo>
                    <a:pt x="73" y="293"/>
                  </a:lnTo>
                  <a:lnTo>
                    <a:pt x="61" y="303"/>
                  </a:lnTo>
                  <a:lnTo>
                    <a:pt x="52" y="306"/>
                  </a:lnTo>
                  <a:lnTo>
                    <a:pt x="46" y="306"/>
                  </a:lnTo>
                  <a:lnTo>
                    <a:pt x="43" y="306"/>
                  </a:lnTo>
                  <a:lnTo>
                    <a:pt x="46" y="308"/>
                  </a:lnTo>
                  <a:lnTo>
                    <a:pt x="55" y="308"/>
                  </a:lnTo>
                  <a:lnTo>
                    <a:pt x="67" y="308"/>
                  </a:lnTo>
                  <a:lnTo>
                    <a:pt x="77" y="306"/>
                  </a:lnTo>
                  <a:lnTo>
                    <a:pt x="89" y="301"/>
                  </a:lnTo>
                  <a:lnTo>
                    <a:pt x="104" y="288"/>
                  </a:lnTo>
                  <a:lnTo>
                    <a:pt x="113" y="280"/>
                  </a:lnTo>
                  <a:lnTo>
                    <a:pt x="119" y="272"/>
                  </a:lnTo>
                  <a:lnTo>
                    <a:pt x="119" y="270"/>
                  </a:lnTo>
                  <a:lnTo>
                    <a:pt x="125" y="285"/>
                  </a:lnTo>
                  <a:lnTo>
                    <a:pt x="125" y="298"/>
                  </a:lnTo>
                  <a:lnTo>
                    <a:pt x="125" y="306"/>
                  </a:lnTo>
                  <a:lnTo>
                    <a:pt x="122" y="311"/>
                  </a:lnTo>
                  <a:lnTo>
                    <a:pt x="110" y="319"/>
                  </a:lnTo>
                  <a:lnTo>
                    <a:pt x="101" y="319"/>
                  </a:lnTo>
                  <a:lnTo>
                    <a:pt x="92" y="319"/>
                  </a:lnTo>
                  <a:lnTo>
                    <a:pt x="110" y="324"/>
                  </a:lnTo>
                  <a:lnTo>
                    <a:pt x="122" y="324"/>
                  </a:lnTo>
                  <a:lnTo>
                    <a:pt x="128" y="321"/>
                  </a:lnTo>
                  <a:lnTo>
                    <a:pt x="131" y="319"/>
                  </a:lnTo>
                  <a:lnTo>
                    <a:pt x="138" y="314"/>
                  </a:lnTo>
                  <a:lnTo>
                    <a:pt x="141" y="308"/>
                  </a:lnTo>
                  <a:lnTo>
                    <a:pt x="144" y="303"/>
                  </a:lnTo>
                  <a:lnTo>
                    <a:pt x="141" y="301"/>
                  </a:lnTo>
                  <a:lnTo>
                    <a:pt x="138" y="288"/>
                  </a:lnTo>
                  <a:lnTo>
                    <a:pt x="138" y="275"/>
                  </a:lnTo>
                  <a:lnTo>
                    <a:pt x="138" y="252"/>
                  </a:lnTo>
                  <a:lnTo>
                    <a:pt x="141" y="241"/>
                  </a:lnTo>
                  <a:lnTo>
                    <a:pt x="147" y="231"/>
                  </a:lnTo>
                  <a:lnTo>
                    <a:pt x="150" y="223"/>
                  </a:lnTo>
                  <a:lnTo>
                    <a:pt x="144" y="226"/>
                  </a:lnTo>
                  <a:lnTo>
                    <a:pt x="135" y="228"/>
                  </a:lnTo>
                  <a:lnTo>
                    <a:pt x="125" y="228"/>
                  </a:lnTo>
                  <a:lnTo>
                    <a:pt x="116" y="223"/>
                  </a:lnTo>
                  <a:lnTo>
                    <a:pt x="122" y="226"/>
                  </a:lnTo>
                  <a:lnTo>
                    <a:pt x="128" y="226"/>
                  </a:lnTo>
                  <a:lnTo>
                    <a:pt x="138" y="223"/>
                  </a:lnTo>
                  <a:lnTo>
                    <a:pt x="144" y="218"/>
                  </a:lnTo>
                  <a:lnTo>
                    <a:pt x="147" y="213"/>
                  </a:lnTo>
                  <a:lnTo>
                    <a:pt x="147" y="207"/>
                  </a:lnTo>
                  <a:lnTo>
                    <a:pt x="150" y="200"/>
                  </a:lnTo>
                  <a:lnTo>
                    <a:pt x="156" y="192"/>
                  </a:lnTo>
                  <a:lnTo>
                    <a:pt x="162" y="184"/>
                  </a:lnTo>
                  <a:lnTo>
                    <a:pt x="168" y="179"/>
                  </a:lnTo>
                  <a:lnTo>
                    <a:pt x="171" y="163"/>
                  </a:lnTo>
                  <a:lnTo>
                    <a:pt x="174" y="148"/>
                  </a:lnTo>
                  <a:lnTo>
                    <a:pt x="183" y="132"/>
                  </a:lnTo>
                  <a:lnTo>
                    <a:pt x="196" y="117"/>
                  </a:lnTo>
                  <a:lnTo>
                    <a:pt x="214" y="101"/>
                  </a:lnTo>
                  <a:lnTo>
                    <a:pt x="235" y="88"/>
                  </a:lnTo>
                  <a:lnTo>
                    <a:pt x="260" y="81"/>
                  </a:lnTo>
                  <a:lnTo>
                    <a:pt x="281" y="75"/>
                  </a:lnTo>
                  <a:lnTo>
                    <a:pt x="303" y="73"/>
                  </a:lnTo>
                  <a:lnTo>
                    <a:pt x="324" y="73"/>
                  </a:lnTo>
                  <a:lnTo>
                    <a:pt x="330" y="70"/>
                  </a:lnTo>
                  <a:lnTo>
                    <a:pt x="339" y="70"/>
                  </a:lnTo>
                  <a:lnTo>
                    <a:pt x="351" y="73"/>
                  </a:lnTo>
                  <a:close/>
                </a:path>
              </a:pathLst>
            </a:custGeom>
            <a:solidFill>
              <a:srgbClr val="6E2E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84" name="Freeform 155"/>
            <p:cNvSpPr>
              <a:spLocks noEditPoints="1"/>
            </p:cNvSpPr>
            <p:nvPr/>
          </p:nvSpPr>
          <p:spPr bwMode="auto">
            <a:xfrm>
              <a:off x="4440" y="1188"/>
              <a:ext cx="305" cy="337"/>
            </a:xfrm>
            <a:custGeom>
              <a:avLst/>
              <a:gdLst>
                <a:gd name="T0" fmla="*/ 128 w 305"/>
                <a:gd name="T1" fmla="*/ 0 h 337"/>
                <a:gd name="T2" fmla="*/ 58 w 305"/>
                <a:gd name="T3" fmla="*/ 16 h 337"/>
                <a:gd name="T4" fmla="*/ 21 w 305"/>
                <a:gd name="T5" fmla="*/ 67 h 337"/>
                <a:gd name="T6" fmla="*/ 12 w 305"/>
                <a:gd name="T7" fmla="*/ 101 h 337"/>
                <a:gd name="T8" fmla="*/ 30 w 305"/>
                <a:gd name="T9" fmla="*/ 62 h 337"/>
                <a:gd name="T10" fmla="*/ 15 w 305"/>
                <a:gd name="T11" fmla="*/ 140 h 337"/>
                <a:gd name="T12" fmla="*/ 12 w 305"/>
                <a:gd name="T13" fmla="*/ 148 h 337"/>
                <a:gd name="T14" fmla="*/ 33 w 305"/>
                <a:gd name="T15" fmla="*/ 104 h 337"/>
                <a:gd name="T16" fmla="*/ 70 w 305"/>
                <a:gd name="T17" fmla="*/ 21 h 337"/>
                <a:gd name="T18" fmla="*/ 137 w 305"/>
                <a:gd name="T19" fmla="*/ 8 h 337"/>
                <a:gd name="T20" fmla="*/ 98 w 305"/>
                <a:gd name="T21" fmla="*/ 150 h 337"/>
                <a:gd name="T22" fmla="*/ 165 w 305"/>
                <a:gd name="T23" fmla="*/ 106 h 337"/>
                <a:gd name="T24" fmla="*/ 177 w 305"/>
                <a:gd name="T25" fmla="*/ 106 h 337"/>
                <a:gd name="T26" fmla="*/ 134 w 305"/>
                <a:gd name="T27" fmla="*/ 158 h 337"/>
                <a:gd name="T28" fmla="*/ 156 w 305"/>
                <a:gd name="T29" fmla="*/ 140 h 337"/>
                <a:gd name="T30" fmla="*/ 125 w 305"/>
                <a:gd name="T31" fmla="*/ 199 h 337"/>
                <a:gd name="T32" fmla="*/ 156 w 305"/>
                <a:gd name="T33" fmla="*/ 161 h 337"/>
                <a:gd name="T34" fmla="*/ 147 w 305"/>
                <a:gd name="T35" fmla="*/ 181 h 337"/>
                <a:gd name="T36" fmla="*/ 186 w 305"/>
                <a:gd name="T37" fmla="*/ 148 h 337"/>
                <a:gd name="T38" fmla="*/ 153 w 305"/>
                <a:gd name="T39" fmla="*/ 202 h 337"/>
                <a:gd name="T40" fmla="*/ 180 w 305"/>
                <a:gd name="T41" fmla="*/ 168 h 337"/>
                <a:gd name="T42" fmla="*/ 177 w 305"/>
                <a:gd name="T43" fmla="*/ 187 h 337"/>
                <a:gd name="T44" fmla="*/ 189 w 305"/>
                <a:gd name="T45" fmla="*/ 212 h 337"/>
                <a:gd name="T46" fmla="*/ 211 w 305"/>
                <a:gd name="T47" fmla="*/ 212 h 337"/>
                <a:gd name="T48" fmla="*/ 241 w 305"/>
                <a:gd name="T49" fmla="*/ 197 h 337"/>
                <a:gd name="T50" fmla="*/ 220 w 305"/>
                <a:gd name="T51" fmla="*/ 228 h 337"/>
                <a:gd name="T52" fmla="*/ 198 w 305"/>
                <a:gd name="T53" fmla="*/ 225 h 337"/>
                <a:gd name="T54" fmla="*/ 174 w 305"/>
                <a:gd name="T55" fmla="*/ 246 h 337"/>
                <a:gd name="T56" fmla="*/ 156 w 305"/>
                <a:gd name="T57" fmla="*/ 249 h 337"/>
                <a:gd name="T58" fmla="*/ 171 w 305"/>
                <a:gd name="T59" fmla="*/ 218 h 337"/>
                <a:gd name="T60" fmla="*/ 131 w 305"/>
                <a:gd name="T61" fmla="*/ 251 h 337"/>
                <a:gd name="T62" fmla="*/ 134 w 305"/>
                <a:gd name="T63" fmla="*/ 254 h 337"/>
                <a:gd name="T64" fmla="*/ 92 w 305"/>
                <a:gd name="T65" fmla="*/ 329 h 337"/>
                <a:gd name="T66" fmla="*/ 104 w 305"/>
                <a:gd name="T67" fmla="*/ 272 h 337"/>
                <a:gd name="T68" fmla="*/ 98 w 305"/>
                <a:gd name="T69" fmla="*/ 262 h 337"/>
                <a:gd name="T70" fmla="*/ 73 w 305"/>
                <a:gd name="T71" fmla="*/ 311 h 337"/>
                <a:gd name="T72" fmla="*/ 113 w 305"/>
                <a:gd name="T73" fmla="*/ 223 h 337"/>
                <a:gd name="T74" fmla="*/ 92 w 305"/>
                <a:gd name="T75" fmla="*/ 241 h 337"/>
                <a:gd name="T76" fmla="*/ 107 w 305"/>
                <a:gd name="T77" fmla="*/ 205 h 337"/>
                <a:gd name="T78" fmla="*/ 92 w 305"/>
                <a:gd name="T79" fmla="*/ 207 h 337"/>
                <a:gd name="T80" fmla="*/ 58 w 305"/>
                <a:gd name="T81" fmla="*/ 275 h 337"/>
                <a:gd name="T82" fmla="*/ 95 w 305"/>
                <a:gd name="T83" fmla="*/ 197 h 337"/>
                <a:gd name="T84" fmla="*/ 92 w 305"/>
                <a:gd name="T85" fmla="*/ 171 h 337"/>
                <a:gd name="T86" fmla="*/ 110 w 305"/>
                <a:gd name="T87" fmla="*/ 143 h 337"/>
                <a:gd name="T88" fmla="*/ 235 w 305"/>
                <a:gd name="T89" fmla="*/ 241 h 337"/>
                <a:gd name="T90" fmla="*/ 250 w 305"/>
                <a:gd name="T91" fmla="*/ 241 h 337"/>
                <a:gd name="T92" fmla="*/ 250 w 305"/>
                <a:gd name="T93" fmla="*/ 251 h 337"/>
                <a:gd name="T94" fmla="*/ 278 w 305"/>
                <a:gd name="T95" fmla="*/ 187 h 337"/>
                <a:gd name="T96" fmla="*/ 253 w 305"/>
                <a:gd name="T97" fmla="*/ 238 h 337"/>
                <a:gd name="T98" fmla="*/ 253 w 305"/>
                <a:gd name="T99" fmla="*/ 207 h 337"/>
                <a:gd name="T100" fmla="*/ 281 w 305"/>
                <a:gd name="T101" fmla="*/ 241 h 337"/>
                <a:gd name="T102" fmla="*/ 296 w 305"/>
                <a:gd name="T103" fmla="*/ 205 h 337"/>
                <a:gd name="T104" fmla="*/ 290 w 305"/>
                <a:gd name="T105" fmla="*/ 238 h 337"/>
                <a:gd name="T106" fmla="*/ 305 w 305"/>
                <a:gd name="T107" fmla="*/ 207 h 337"/>
                <a:gd name="T108" fmla="*/ 296 w 305"/>
                <a:gd name="T109" fmla="*/ 246 h 337"/>
                <a:gd name="T110" fmla="*/ 269 w 305"/>
                <a:gd name="T111" fmla="*/ 267 h 337"/>
                <a:gd name="T112" fmla="*/ 287 w 305"/>
                <a:gd name="T113" fmla="*/ 241 h 337"/>
                <a:gd name="T114" fmla="*/ 281 w 305"/>
                <a:gd name="T115" fmla="*/ 241 h 3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5"/>
                <a:gd name="T175" fmla="*/ 0 h 337"/>
                <a:gd name="T176" fmla="*/ 305 w 305"/>
                <a:gd name="T177" fmla="*/ 337 h 3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5" h="337">
                  <a:moveTo>
                    <a:pt x="174" y="8"/>
                  </a:moveTo>
                  <a:lnTo>
                    <a:pt x="174" y="8"/>
                  </a:lnTo>
                  <a:lnTo>
                    <a:pt x="165" y="5"/>
                  </a:lnTo>
                  <a:lnTo>
                    <a:pt x="143" y="0"/>
                  </a:lnTo>
                  <a:lnTo>
                    <a:pt x="128" y="0"/>
                  </a:lnTo>
                  <a:lnTo>
                    <a:pt x="110" y="0"/>
                  </a:lnTo>
                  <a:lnTo>
                    <a:pt x="95" y="3"/>
                  </a:lnTo>
                  <a:lnTo>
                    <a:pt x="73" y="8"/>
                  </a:lnTo>
                  <a:lnTo>
                    <a:pt x="58" y="16"/>
                  </a:lnTo>
                  <a:lnTo>
                    <a:pt x="46" y="23"/>
                  </a:lnTo>
                  <a:lnTo>
                    <a:pt x="37" y="29"/>
                  </a:lnTo>
                  <a:lnTo>
                    <a:pt x="30" y="36"/>
                  </a:lnTo>
                  <a:lnTo>
                    <a:pt x="24" y="52"/>
                  </a:lnTo>
                  <a:lnTo>
                    <a:pt x="21" y="67"/>
                  </a:lnTo>
                  <a:lnTo>
                    <a:pt x="12" y="96"/>
                  </a:lnTo>
                  <a:lnTo>
                    <a:pt x="6" y="109"/>
                  </a:lnTo>
                  <a:lnTo>
                    <a:pt x="12" y="101"/>
                  </a:lnTo>
                  <a:lnTo>
                    <a:pt x="18" y="93"/>
                  </a:lnTo>
                  <a:lnTo>
                    <a:pt x="21" y="80"/>
                  </a:lnTo>
                  <a:lnTo>
                    <a:pt x="30" y="62"/>
                  </a:lnTo>
                  <a:lnTo>
                    <a:pt x="30" y="83"/>
                  </a:lnTo>
                  <a:lnTo>
                    <a:pt x="27" y="104"/>
                  </a:lnTo>
                  <a:lnTo>
                    <a:pt x="21" y="124"/>
                  </a:lnTo>
                  <a:lnTo>
                    <a:pt x="15" y="140"/>
                  </a:lnTo>
                  <a:lnTo>
                    <a:pt x="6" y="150"/>
                  </a:lnTo>
                  <a:lnTo>
                    <a:pt x="3" y="153"/>
                  </a:lnTo>
                  <a:lnTo>
                    <a:pt x="0" y="155"/>
                  </a:lnTo>
                  <a:lnTo>
                    <a:pt x="12" y="148"/>
                  </a:lnTo>
                  <a:lnTo>
                    <a:pt x="24" y="137"/>
                  </a:lnTo>
                  <a:lnTo>
                    <a:pt x="27" y="132"/>
                  </a:lnTo>
                  <a:lnTo>
                    <a:pt x="30" y="124"/>
                  </a:lnTo>
                  <a:lnTo>
                    <a:pt x="33" y="104"/>
                  </a:lnTo>
                  <a:lnTo>
                    <a:pt x="40" y="75"/>
                  </a:lnTo>
                  <a:lnTo>
                    <a:pt x="46" y="60"/>
                  </a:lnTo>
                  <a:lnTo>
                    <a:pt x="52" y="44"/>
                  </a:lnTo>
                  <a:lnTo>
                    <a:pt x="61" y="31"/>
                  </a:lnTo>
                  <a:lnTo>
                    <a:pt x="70" y="21"/>
                  </a:lnTo>
                  <a:lnTo>
                    <a:pt x="85" y="16"/>
                  </a:lnTo>
                  <a:lnTo>
                    <a:pt x="104" y="10"/>
                  </a:lnTo>
                  <a:lnTo>
                    <a:pt x="119" y="8"/>
                  </a:lnTo>
                  <a:lnTo>
                    <a:pt x="137" y="8"/>
                  </a:lnTo>
                  <a:lnTo>
                    <a:pt x="165" y="8"/>
                  </a:lnTo>
                  <a:lnTo>
                    <a:pt x="174" y="8"/>
                  </a:lnTo>
                  <a:close/>
                  <a:moveTo>
                    <a:pt x="98" y="150"/>
                  </a:moveTo>
                  <a:lnTo>
                    <a:pt x="98" y="150"/>
                  </a:lnTo>
                  <a:lnTo>
                    <a:pt x="110" y="140"/>
                  </a:lnTo>
                  <a:lnTo>
                    <a:pt x="122" y="130"/>
                  </a:lnTo>
                  <a:lnTo>
                    <a:pt x="143" y="117"/>
                  </a:lnTo>
                  <a:lnTo>
                    <a:pt x="165" y="106"/>
                  </a:lnTo>
                  <a:lnTo>
                    <a:pt x="186" y="101"/>
                  </a:lnTo>
                  <a:lnTo>
                    <a:pt x="211" y="96"/>
                  </a:lnTo>
                  <a:lnTo>
                    <a:pt x="192" y="101"/>
                  </a:lnTo>
                  <a:lnTo>
                    <a:pt x="177" y="106"/>
                  </a:lnTo>
                  <a:lnTo>
                    <a:pt x="171" y="111"/>
                  </a:lnTo>
                  <a:lnTo>
                    <a:pt x="168" y="117"/>
                  </a:lnTo>
                  <a:lnTo>
                    <a:pt x="147" y="143"/>
                  </a:lnTo>
                  <a:lnTo>
                    <a:pt x="134" y="158"/>
                  </a:lnTo>
                  <a:lnTo>
                    <a:pt x="143" y="153"/>
                  </a:lnTo>
                  <a:lnTo>
                    <a:pt x="156" y="143"/>
                  </a:lnTo>
                  <a:lnTo>
                    <a:pt x="156" y="140"/>
                  </a:lnTo>
                  <a:lnTo>
                    <a:pt x="156" y="143"/>
                  </a:lnTo>
                  <a:lnTo>
                    <a:pt x="153" y="150"/>
                  </a:lnTo>
                  <a:lnTo>
                    <a:pt x="134" y="179"/>
                  </a:lnTo>
                  <a:lnTo>
                    <a:pt x="125" y="199"/>
                  </a:lnTo>
                  <a:lnTo>
                    <a:pt x="137" y="187"/>
                  </a:lnTo>
                  <a:lnTo>
                    <a:pt x="150" y="168"/>
                  </a:lnTo>
                  <a:lnTo>
                    <a:pt x="156" y="161"/>
                  </a:lnTo>
                  <a:lnTo>
                    <a:pt x="153" y="168"/>
                  </a:lnTo>
                  <a:lnTo>
                    <a:pt x="150" y="176"/>
                  </a:lnTo>
                  <a:lnTo>
                    <a:pt x="147" y="181"/>
                  </a:lnTo>
                  <a:lnTo>
                    <a:pt x="150" y="176"/>
                  </a:lnTo>
                  <a:lnTo>
                    <a:pt x="162" y="166"/>
                  </a:lnTo>
                  <a:lnTo>
                    <a:pt x="171" y="155"/>
                  </a:lnTo>
                  <a:lnTo>
                    <a:pt x="186" y="148"/>
                  </a:lnTo>
                  <a:lnTo>
                    <a:pt x="177" y="161"/>
                  </a:lnTo>
                  <a:lnTo>
                    <a:pt x="159" y="187"/>
                  </a:lnTo>
                  <a:lnTo>
                    <a:pt x="153" y="202"/>
                  </a:lnTo>
                  <a:lnTo>
                    <a:pt x="162" y="189"/>
                  </a:lnTo>
                  <a:lnTo>
                    <a:pt x="171" y="179"/>
                  </a:lnTo>
                  <a:lnTo>
                    <a:pt x="180" y="168"/>
                  </a:lnTo>
                  <a:lnTo>
                    <a:pt x="198" y="155"/>
                  </a:lnTo>
                  <a:lnTo>
                    <a:pt x="205" y="148"/>
                  </a:lnTo>
                  <a:lnTo>
                    <a:pt x="177" y="187"/>
                  </a:lnTo>
                  <a:lnTo>
                    <a:pt x="171" y="197"/>
                  </a:lnTo>
                  <a:lnTo>
                    <a:pt x="208" y="161"/>
                  </a:lnTo>
                  <a:lnTo>
                    <a:pt x="186" y="194"/>
                  </a:lnTo>
                  <a:lnTo>
                    <a:pt x="211" y="181"/>
                  </a:lnTo>
                  <a:lnTo>
                    <a:pt x="189" y="212"/>
                  </a:lnTo>
                  <a:lnTo>
                    <a:pt x="226" y="179"/>
                  </a:lnTo>
                  <a:lnTo>
                    <a:pt x="217" y="197"/>
                  </a:lnTo>
                  <a:lnTo>
                    <a:pt x="211" y="212"/>
                  </a:lnTo>
                  <a:lnTo>
                    <a:pt x="226" y="202"/>
                  </a:lnTo>
                  <a:lnTo>
                    <a:pt x="223" y="220"/>
                  </a:lnTo>
                  <a:lnTo>
                    <a:pt x="241" y="197"/>
                  </a:lnTo>
                  <a:lnTo>
                    <a:pt x="232" y="223"/>
                  </a:lnTo>
                  <a:lnTo>
                    <a:pt x="223" y="238"/>
                  </a:lnTo>
                  <a:lnTo>
                    <a:pt x="217" y="246"/>
                  </a:lnTo>
                  <a:lnTo>
                    <a:pt x="220" y="228"/>
                  </a:lnTo>
                  <a:lnTo>
                    <a:pt x="201" y="249"/>
                  </a:lnTo>
                  <a:lnTo>
                    <a:pt x="211" y="220"/>
                  </a:lnTo>
                  <a:lnTo>
                    <a:pt x="205" y="223"/>
                  </a:lnTo>
                  <a:lnTo>
                    <a:pt x="198" y="225"/>
                  </a:lnTo>
                  <a:lnTo>
                    <a:pt x="186" y="233"/>
                  </a:lnTo>
                  <a:lnTo>
                    <a:pt x="177" y="246"/>
                  </a:lnTo>
                  <a:lnTo>
                    <a:pt x="174" y="246"/>
                  </a:lnTo>
                  <a:lnTo>
                    <a:pt x="183" y="233"/>
                  </a:lnTo>
                  <a:lnTo>
                    <a:pt x="195" y="218"/>
                  </a:lnTo>
                  <a:lnTo>
                    <a:pt x="180" y="228"/>
                  </a:lnTo>
                  <a:lnTo>
                    <a:pt x="156" y="249"/>
                  </a:lnTo>
                  <a:lnTo>
                    <a:pt x="143" y="259"/>
                  </a:lnTo>
                  <a:lnTo>
                    <a:pt x="171" y="218"/>
                  </a:lnTo>
                  <a:lnTo>
                    <a:pt x="171" y="215"/>
                  </a:lnTo>
                  <a:lnTo>
                    <a:pt x="168" y="215"/>
                  </a:lnTo>
                  <a:lnTo>
                    <a:pt x="159" y="223"/>
                  </a:lnTo>
                  <a:lnTo>
                    <a:pt x="147" y="236"/>
                  </a:lnTo>
                  <a:lnTo>
                    <a:pt x="131" y="251"/>
                  </a:lnTo>
                  <a:lnTo>
                    <a:pt x="113" y="272"/>
                  </a:lnTo>
                  <a:lnTo>
                    <a:pt x="110" y="277"/>
                  </a:lnTo>
                  <a:lnTo>
                    <a:pt x="134" y="254"/>
                  </a:lnTo>
                  <a:lnTo>
                    <a:pt x="122" y="272"/>
                  </a:lnTo>
                  <a:lnTo>
                    <a:pt x="101" y="306"/>
                  </a:lnTo>
                  <a:lnTo>
                    <a:pt x="95" y="321"/>
                  </a:lnTo>
                  <a:lnTo>
                    <a:pt x="92" y="329"/>
                  </a:lnTo>
                  <a:lnTo>
                    <a:pt x="92" y="337"/>
                  </a:lnTo>
                  <a:lnTo>
                    <a:pt x="92" y="316"/>
                  </a:lnTo>
                  <a:lnTo>
                    <a:pt x="98" y="295"/>
                  </a:lnTo>
                  <a:lnTo>
                    <a:pt x="104" y="272"/>
                  </a:lnTo>
                  <a:lnTo>
                    <a:pt x="122" y="238"/>
                  </a:lnTo>
                  <a:lnTo>
                    <a:pt x="110" y="251"/>
                  </a:lnTo>
                  <a:lnTo>
                    <a:pt x="98" y="262"/>
                  </a:lnTo>
                  <a:lnTo>
                    <a:pt x="88" y="275"/>
                  </a:lnTo>
                  <a:lnTo>
                    <a:pt x="76" y="300"/>
                  </a:lnTo>
                  <a:lnTo>
                    <a:pt x="73" y="311"/>
                  </a:lnTo>
                  <a:lnTo>
                    <a:pt x="76" y="293"/>
                  </a:lnTo>
                  <a:lnTo>
                    <a:pt x="82" y="275"/>
                  </a:lnTo>
                  <a:lnTo>
                    <a:pt x="92" y="254"/>
                  </a:lnTo>
                  <a:lnTo>
                    <a:pt x="113" y="223"/>
                  </a:lnTo>
                  <a:lnTo>
                    <a:pt x="107" y="225"/>
                  </a:lnTo>
                  <a:lnTo>
                    <a:pt x="101" y="231"/>
                  </a:lnTo>
                  <a:lnTo>
                    <a:pt x="92" y="241"/>
                  </a:lnTo>
                  <a:lnTo>
                    <a:pt x="82" y="256"/>
                  </a:lnTo>
                  <a:lnTo>
                    <a:pt x="88" y="238"/>
                  </a:lnTo>
                  <a:lnTo>
                    <a:pt x="107" y="205"/>
                  </a:lnTo>
                  <a:lnTo>
                    <a:pt x="119" y="187"/>
                  </a:lnTo>
                  <a:lnTo>
                    <a:pt x="113" y="192"/>
                  </a:lnTo>
                  <a:lnTo>
                    <a:pt x="92" y="207"/>
                  </a:lnTo>
                  <a:lnTo>
                    <a:pt x="82" y="223"/>
                  </a:lnTo>
                  <a:lnTo>
                    <a:pt x="70" y="241"/>
                  </a:lnTo>
                  <a:lnTo>
                    <a:pt x="61" y="272"/>
                  </a:lnTo>
                  <a:lnTo>
                    <a:pt x="58" y="275"/>
                  </a:lnTo>
                  <a:lnTo>
                    <a:pt x="61" y="264"/>
                  </a:lnTo>
                  <a:lnTo>
                    <a:pt x="67" y="246"/>
                  </a:lnTo>
                  <a:lnTo>
                    <a:pt x="79" y="220"/>
                  </a:lnTo>
                  <a:lnTo>
                    <a:pt x="95" y="197"/>
                  </a:lnTo>
                  <a:lnTo>
                    <a:pt x="107" y="176"/>
                  </a:lnTo>
                  <a:lnTo>
                    <a:pt x="122" y="161"/>
                  </a:lnTo>
                  <a:lnTo>
                    <a:pt x="79" y="189"/>
                  </a:lnTo>
                  <a:lnTo>
                    <a:pt x="92" y="171"/>
                  </a:lnTo>
                  <a:lnTo>
                    <a:pt x="104" y="155"/>
                  </a:lnTo>
                  <a:lnTo>
                    <a:pt x="113" y="143"/>
                  </a:lnTo>
                  <a:lnTo>
                    <a:pt x="116" y="140"/>
                  </a:lnTo>
                  <a:lnTo>
                    <a:pt x="110" y="143"/>
                  </a:lnTo>
                  <a:lnTo>
                    <a:pt x="98" y="150"/>
                  </a:lnTo>
                  <a:close/>
                  <a:moveTo>
                    <a:pt x="241" y="228"/>
                  </a:moveTo>
                  <a:lnTo>
                    <a:pt x="235" y="241"/>
                  </a:lnTo>
                  <a:lnTo>
                    <a:pt x="244" y="231"/>
                  </a:lnTo>
                  <a:lnTo>
                    <a:pt x="253" y="225"/>
                  </a:lnTo>
                  <a:lnTo>
                    <a:pt x="241" y="246"/>
                  </a:lnTo>
                  <a:lnTo>
                    <a:pt x="250" y="241"/>
                  </a:lnTo>
                  <a:lnTo>
                    <a:pt x="235" y="264"/>
                  </a:lnTo>
                  <a:lnTo>
                    <a:pt x="238" y="262"/>
                  </a:lnTo>
                  <a:lnTo>
                    <a:pt x="250" y="251"/>
                  </a:lnTo>
                  <a:lnTo>
                    <a:pt x="263" y="241"/>
                  </a:lnTo>
                  <a:lnTo>
                    <a:pt x="272" y="228"/>
                  </a:lnTo>
                  <a:lnTo>
                    <a:pt x="281" y="215"/>
                  </a:lnTo>
                  <a:lnTo>
                    <a:pt x="272" y="225"/>
                  </a:lnTo>
                  <a:lnTo>
                    <a:pt x="278" y="187"/>
                  </a:lnTo>
                  <a:lnTo>
                    <a:pt x="275" y="197"/>
                  </a:lnTo>
                  <a:lnTo>
                    <a:pt x="263" y="220"/>
                  </a:lnTo>
                  <a:lnTo>
                    <a:pt x="253" y="238"/>
                  </a:lnTo>
                  <a:lnTo>
                    <a:pt x="263" y="207"/>
                  </a:lnTo>
                  <a:lnTo>
                    <a:pt x="250" y="225"/>
                  </a:lnTo>
                  <a:lnTo>
                    <a:pt x="253" y="207"/>
                  </a:lnTo>
                  <a:lnTo>
                    <a:pt x="247" y="220"/>
                  </a:lnTo>
                  <a:lnTo>
                    <a:pt x="241" y="228"/>
                  </a:lnTo>
                  <a:close/>
                  <a:moveTo>
                    <a:pt x="281" y="241"/>
                  </a:moveTo>
                  <a:lnTo>
                    <a:pt x="281" y="241"/>
                  </a:lnTo>
                  <a:lnTo>
                    <a:pt x="287" y="233"/>
                  </a:lnTo>
                  <a:lnTo>
                    <a:pt x="293" y="215"/>
                  </a:lnTo>
                  <a:lnTo>
                    <a:pt x="296" y="205"/>
                  </a:lnTo>
                  <a:lnTo>
                    <a:pt x="296" y="215"/>
                  </a:lnTo>
                  <a:lnTo>
                    <a:pt x="296" y="225"/>
                  </a:lnTo>
                  <a:lnTo>
                    <a:pt x="293" y="233"/>
                  </a:lnTo>
                  <a:lnTo>
                    <a:pt x="290" y="238"/>
                  </a:lnTo>
                  <a:lnTo>
                    <a:pt x="293" y="236"/>
                  </a:lnTo>
                  <a:lnTo>
                    <a:pt x="299" y="223"/>
                  </a:lnTo>
                  <a:lnTo>
                    <a:pt x="305" y="210"/>
                  </a:lnTo>
                  <a:lnTo>
                    <a:pt x="305" y="207"/>
                  </a:lnTo>
                  <a:lnTo>
                    <a:pt x="305" y="220"/>
                  </a:lnTo>
                  <a:lnTo>
                    <a:pt x="302" y="233"/>
                  </a:lnTo>
                  <a:lnTo>
                    <a:pt x="296" y="246"/>
                  </a:lnTo>
                  <a:lnTo>
                    <a:pt x="287" y="256"/>
                  </a:lnTo>
                  <a:lnTo>
                    <a:pt x="272" y="267"/>
                  </a:lnTo>
                  <a:lnTo>
                    <a:pt x="260" y="275"/>
                  </a:lnTo>
                  <a:lnTo>
                    <a:pt x="269" y="267"/>
                  </a:lnTo>
                  <a:lnTo>
                    <a:pt x="275" y="262"/>
                  </a:lnTo>
                  <a:lnTo>
                    <a:pt x="281" y="254"/>
                  </a:lnTo>
                  <a:lnTo>
                    <a:pt x="287" y="241"/>
                  </a:lnTo>
                  <a:lnTo>
                    <a:pt x="272" y="254"/>
                  </a:lnTo>
                  <a:lnTo>
                    <a:pt x="275" y="251"/>
                  </a:lnTo>
                  <a:lnTo>
                    <a:pt x="281" y="241"/>
                  </a:lnTo>
                  <a:close/>
                </a:path>
              </a:pathLst>
            </a:custGeom>
            <a:solidFill>
              <a:srgbClr val="BD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85" name="Freeform 156"/>
            <p:cNvSpPr>
              <a:spLocks/>
            </p:cNvSpPr>
            <p:nvPr/>
          </p:nvSpPr>
          <p:spPr bwMode="auto">
            <a:xfrm>
              <a:off x="4565" y="1170"/>
              <a:ext cx="309" cy="189"/>
            </a:xfrm>
            <a:custGeom>
              <a:avLst/>
              <a:gdLst>
                <a:gd name="T0" fmla="*/ 67 w 309"/>
                <a:gd name="T1" fmla="*/ 83 h 189"/>
                <a:gd name="T2" fmla="*/ 40 w 309"/>
                <a:gd name="T3" fmla="*/ 80 h 189"/>
                <a:gd name="T4" fmla="*/ 22 w 309"/>
                <a:gd name="T5" fmla="*/ 83 h 189"/>
                <a:gd name="T6" fmla="*/ 6 w 309"/>
                <a:gd name="T7" fmla="*/ 83 h 189"/>
                <a:gd name="T8" fmla="*/ 0 w 309"/>
                <a:gd name="T9" fmla="*/ 72 h 189"/>
                <a:gd name="T10" fmla="*/ 3 w 309"/>
                <a:gd name="T11" fmla="*/ 62 h 189"/>
                <a:gd name="T12" fmla="*/ 18 w 309"/>
                <a:gd name="T13" fmla="*/ 47 h 189"/>
                <a:gd name="T14" fmla="*/ 40 w 309"/>
                <a:gd name="T15" fmla="*/ 34 h 189"/>
                <a:gd name="T16" fmla="*/ 70 w 309"/>
                <a:gd name="T17" fmla="*/ 23 h 189"/>
                <a:gd name="T18" fmla="*/ 83 w 309"/>
                <a:gd name="T19" fmla="*/ 28 h 189"/>
                <a:gd name="T20" fmla="*/ 104 w 309"/>
                <a:gd name="T21" fmla="*/ 34 h 189"/>
                <a:gd name="T22" fmla="*/ 116 w 309"/>
                <a:gd name="T23" fmla="*/ 23 h 189"/>
                <a:gd name="T24" fmla="*/ 122 w 309"/>
                <a:gd name="T25" fmla="*/ 13 h 189"/>
                <a:gd name="T26" fmla="*/ 147 w 309"/>
                <a:gd name="T27" fmla="*/ 3 h 189"/>
                <a:gd name="T28" fmla="*/ 168 w 309"/>
                <a:gd name="T29" fmla="*/ 0 h 189"/>
                <a:gd name="T30" fmla="*/ 177 w 309"/>
                <a:gd name="T31" fmla="*/ 3 h 189"/>
                <a:gd name="T32" fmla="*/ 199 w 309"/>
                <a:gd name="T33" fmla="*/ 18 h 189"/>
                <a:gd name="T34" fmla="*/ 211 w 309"/>
                <a:gd name="T35" fmla="*/ 16 h 189"/>
                <a:gd name="T36" fmla="*/ 214 w 309"/>
                <a:gd name="T37" fmla="*/ 13 h 189"/>
                <a:gd name="T38" fmla="*/ 220 w 309"/>
                <a:gd name="T39" fmla="*/ 23 h 189"/>
                <a:gd name="T40" fmla="*/ 232 w 309"/>
                <a:gd name="T41" fmla="*/ 31 h 189"/>
                <a:gd name="T42" fmla="*/ 251 w 309"/>
                <a:gd name="T43" fmla="*/ 47 h 189"/>
                <a:gd name="T44" fmla="*/ 251 w 309"/>
                <a:gd name="T45" fmla="*/ 54 h 189"/>
                <a:gd name="T46" fmla="*/ 238 w 309"/>
                <a:gd name="T47" fmla="*/ 62 h 189"/>
                <a:gd name="T48" fmla="*/ 226 w 309"/>
                <a:gd name="T49" fmla="*/ 67 h 189"/>
                <a:gd name="T50" fmla="*/ 223 w 309"/>
                <a:gd name="T51" fmla="*/ 72 h 189"/>
                <a:gd name="T52" fmla="*/ 244 w 309"/>
                <a:gd name="T53" fmla="*/ 85 h 189"/>
                <a:gd name="T54" fmla="*/ 266 w 309"/>
                <a:gd name="T55" fmla="*/ 96 h 189"/>
                <a:gd name="T56" fmla="*/ 299 w 309"/>
                <a:gd name="T57" fmla="*/ 119 h 189"/>
                <a:gd name="T58" fmla="*/ 309 w 309"/>
                <a:gd name="T59" fmla="*/ 137 h 189"/>
                <a:gd name="T60" fmla="*/ 309 w 309"/>
                <a:gd name="T61" fmla="*/ 145 h 189"/>
                <a:gd name="T62" fmla="*/ 290 w 309"/>
                <a:gd name="T63" fmla="*/ 168 h 189"/>
                <a:gd name="T64" fmla="*/ 278 w 309"/>
                <a:gd name="T65" fmla="*/ 181 h 189"/>
                <a:gd name="T66" fmla="*/ 275 w 309"/>
                <a:gd name="T67" fmla="*/ 189 h 189"/>
                <a:gd name="T68" fmla="*/ 266 w 309"/>
                <a:gd name="T69" fmla="*/ 186 h 189"/>
                <a:gd name="T70" fmla="*/ 263 w 309"/>
                <a:gd name="T71" fmla="*/ 181 h 189"/>
                <a:gd name="T72" fmla="*/ 248 w 309"/>
                <a:gd name="T73" fmla="*/ 153 h 189"/>
                <a:gd name="T74" fmla="*/ 220 w 309"/>
                <a:gd name="T75" fmla="*/ 129 h 189"/>
                <a:gd name="T76" fmla="*/ 208 w 309"/>
                <a:gd name="T77" fmla="*/ 124 h 189"/>
                <a:gd name="T78" fmla="*/ 174 w 309"/>
                <a:gd name="T79" fmla="*/ 114 h 189"/>
                <a:gd name="T80" fmla="*/ 147 w 309"/>
                <a:gd name="T81" fmla="*/ 96 h 189"/>
                <a:gd name="T82" fmla="*/ 113 w 309"/>
                <a:gd name="T83" fmla="*/ 85 h 189"/>
                <a:gd name="T84" fmla="*/ 101 w 309"/>
                <a:gd name="T85" fmla="*/ 83 h 189"/>
                <a:gd name="T86" fmla="*/ 67 w 309"/>
                <a:gd name="T87" fmla="*/ 83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9"/>
                <a:gd name="T133" fmla="*/ 0 h 189"/>
                <a:gd name="T134" fmla="*/ 309 w 309"/>
                <a:gd name="T135" fmla="*/ 189 h 1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9" h="189">
                  <a:moveTo>
                    <a:pt x="67" y="83"/>
                  </a:moveTo>
                  <a:lnTo>
                    <a:pt x="67" y="83"/>
                  </a:lnTo>
                  <a:lnTo>
                    <a:pt x="55" y="80"/>
                  </a:lnTo>
                  <a:lnTo>
                    <a:pt x="40" y="80"/>
                  </a:lnTo>
                  <a:lnTo>
                    <a:pt x="22" y="83"/>
                  </a:lnTo>
                  <a:lnTo>
                    <a:pt x="12" y="83"/>
                  </a:lnTo>
                  <a:lnTo>
                    <a:pt x="6" y="83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3" y="62"/>
                  </a:lnTo>
                  <a:lnTo>
                    <a:pt x="9" y="54"/>
                  </a:lnTo>
                  <a:lnTo>
                    <a:pt x="18" y="47"/>
                  </a:lnTo>
                  <a:lnTo>
                    <a:pt x="40" y="34"/>
                  </a:lnTo>
                  <a:lnTo>
                    <a:pt x="55" y="26"/>
                  </a:lnTo>
                  <a:lnTo>
                    <a:pt x="70" y="23"/>
                  </a:lnTo>
                  <a:lnTo>
                    <a:pt x="83" y="28"/>
                  </a:lnTo>
                  <a:lnTo>
                    <a:pt x="95" y="34"/>
                  </a:lnTo>
                  <a:lnTo>
                    <a:pt x="104" y="34"/>
                  </a:lnTo>
                  <a:lnTo>
                    <a:pt x="113" y="31"/>
                  </a:lnTo>
                  <a:lnTo>
                    <a:pt x="116" y="23"/>
                  </a:lnTo>
                  <a:lnTo>
                    <a:pt x="122" y="13"/>
                  </a:lnTo>
                  <a:lnTo>
                    <a:pt x="138" y="5"/>
                  </a:lnTo>
                  <a:lnTo>
                    <a:pt x="147" y="3"/>
                  </a:lnTo>
                  <a:lnTo>
                    <a:pt x="156" y="0"/>
                  </a:lnTo>
                  <a:lnTo>
                    <a:pt x="168" y="0"/>
                  </a:lnTo>
                  <a:lnTo>
                    <a:pt x="177" y="3"/>
                  </a:lnTo>
                  <a:lnTo>
                    <a:pt x="193" y="10"/>
                  </a:lnTo>
                  <a:lnTo>
                    <a:pt x="199" y="18"/>
                  </a:lnTo>
                  <a:lnTo>
                    <a:pt x="205" y="18"/>
                  </a:lnTo>
                  <a:lnTo>
                    <a:pt x="211" y="16"/>
                  </a:lnTo>
                  <a:lnTo>
                    <a:pt x="214" y="13"/>
                  </a:lnTo>
                  <a:lnTo>
                    <a:pt x="217" y="18"/>
                  </a:lnTo>
                  <a:lnTo>
                    <a:pt x="220" y="23"/>
                  </a:lnTo>
                  <a:lnTo>
                    <a:pt x="232" y="31"/>
                  </a:lnTo>
                  <a:lnTo>
                    <a:pt x="244" y="39"/>
                  </a:lnTo>
                  <a:lnTo>
                    <a:pt x="251" y="47"/>
                  </a:lnTo>
                  <a:lnTo>
                    <a:pt x="254" y="49"/>
                  </a:lnTo>
                  <a:lnTo>
                    <a:pt x="251" y="54"/>
                  </a:lnTo>
                  <a:lnTo>
                    <a:pt x="244" y="57"/>
                  </a:lnTo>
                  <a:lnTo>
                    <a:pt x="238" y="62"/>
                  </a:lnTo>
                  <a:lnTo>
                    <a:pt x="226" y="67"/>
                  </a:lnTo>
                  <a:lnTo>
                    <a:pt x="223" y="70"/>
                  </a:lnTo>
                  <a:lnTo>
                    <a:pt x="223" y="72"/>
                  </a:lnTo>
                  <a:lnTo>
                    <a:pt x="229" y="80"/>
                  </a:lnTo>
                  <a:lnTo>
                    <a:pt x="244" y="85"/>
                  </a:lnTo>
                  <a:lnTo>
                    <a:pt x="266" y="96"/>
                  </a:lnTo>
                  <a:lnTo>
                    <a:pt x="290" y="109"/>
                  </a:lnTo>
                  <a:lnTo>
                    <a:pt x="299" y="119"/>
                  </a:lnTo>
                  <a:lnTo>
                    <a:pt x="306" y="127"/>
                  </a:lnTo>
                  <a:lnTo>
                    <a:pt x="309" y="137"/>
                  </a:lnTo>
                  <a:lnTo>
                    <a:pt x="309" y="145"/>
                  </a:lnTo>
                  <a:lnTo>
                    <a:pt x="299" y="161"/>
                  </a:lnTo>
                  <a:lnTo>
                    <a:pt x="290" y="168"/>
                  </a:lnTo>
                  <a:lnTo>
                    <a:pt x="284" y="173"/>
                  </a:lnTo>
                  <a:lnTo>
                    <a:pt x="278" y="181"/>
                  </a:lnTo>
                  <a:lnTo>
                    <a:pt x="275" y="189"/>
                  </a:lnTo>
                  <a:lnTo>
                    <a:pt x="272" y="189"/>
                  </a:lnTo>
                  <a:lnTo>
                    <a:pt x="266" y="186"/>
                  </a:lnTo>
                  <a:lnTo>
                    <a:pt x="263" y="181"/>
                  </a:lnTo>
                  <a:lnTo>
                    <a:pt x="257" y="171"/>
                  </a:lnTo>
                  <a:lnTo>
                    <a:pt x="248" y="153"/>
                  </a:lnTo>
                  <a:lnTo>
                    <a:pt x="229" y="135"/>
                  </a:lnTo>
                  <a:lnTo>
                    <a:pt x="220" y="129"/>
                  </a:lnTo>
                  <a:lnTo>
                    <a:pt x="208" y="124"/>
                  </a:lnTo>
                  <a:lnTo>
                    <a:pt x="189" y="119"/>
                  </a:lnTo>
                  <a:lnTo>
                    <a:pt x="174" y="114"/>
                  </a:lnTo>
                  <a:lnTo>
                    <a:pt x="147" y="96"/>
                  </a:lnTo>
                  <a:lnTo>
                    <a:pt x="125" y="85"/>
                  </a:lnTo>
                  <a:lnTo>
                    <a:pt x="113" y="85"/>
                  </a:lnTo>
                  <a:lnTo>
                    <a:pt x="101" y="83"/>
                  </a:lnTo>
                  <a:lnTo>
                    <a:pt x="67" y="83"/>
                  </a:lnTo>
                  <a:close/>
                </a:path>
              </a:pathLst>
            </a:custGeom>
            <a:solidFill>
              <a:srgbClr val="FDED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86" name="Freeform 157"/>
            <p:cNvSpPr>
              <a:spLocks noEditPoints="1"/>
            </p:cNvSpPr>
            <p:nvPr/>
          </p:nvSpPr>
          <p:spPr bwMode="auto">
            <a:xfrm>
              <a:off x="4568" y="1170"/>
              <a:ext cx="306" cy="189"/>
            </a:xfrm>
            <a:custGeom>
              <a:avLst/>
              <a:gdLst>
                <a:gd name="T0" fmla="*/ 52 w 306"/>
                <a:gd name="T1" fmla="*/ 80 h 189"/>
                <a:gd name="T2" fmla="*/ 19 w 306"/>
                <a:gd name="T3" fmla="*/ 83 h 189"/>
                <a:gd name="T4" fmla="*/ 0 w 306"/>
                <a:gd name="T5" fmla="*/ 78 h 189"/>
                <a:gd name="T6" fmla="*/ 6 w 306"/>
                <a:gd name="T7" fmla="*/ 67 h 189"/>
                <a:gd name="T8" fmla="*/ 28 w 306"/>
                <a:gd name="T9" fmla="*/ 72 h 189"/>
                <a:gd name="T10" fmla="*/ 67 w 306"/>
                <a:gd name="T11" fmla="*/ 75 h 189"/>
                <a:gd name="T12" fmla="*/ 113 w 306"/>
                <a:gd name="T13" fmla="*/ 75 h 189"/>
                <a:gd name="T14" fmla="*/ 135 w 306"/>
                <a:gd name="T15" fmla="*/ 91 h 189"/>
                <a:gd name="T16" fmla="*/ 98 w 306"/>
                <a:gd name="T17" fmla="*/ 83 h 189"/>
                <a:gd name="T18" fmla="*/ 64 w 306"/>
                <a:gd name="T19" fmla="*/ 83 h 189"/>
                <a:gd name="T20" fmla="*/ 70 w 306"/>
                <a:gd name="T21" fmla="*/ 26 h 189"/>
                <a:gd name="T22" fmla="*/ 92 w 306"/>
                <a:gd name="T23" fmla="*/ 34 h 189"/>
                <a:gd name="T24" fmla="*/ 113 w 306"/>
                <a:gd name="T25" fmla="*/ 23 h 189"/>
                <a:gd name="T26" fmla="*/ 125 w 306"/>
                <a:gd name="T27" fmla="*/ 10 h 189"/>
                <a:gd name="T28" fmla="*/ 150 w 306"/>
                <a:gd name="T29" fmla="*/ 0 h 189"/>
                <a:gd name="T30" fmla="*/ 119 w 306"/>
                <a:gd name="T31" fmla="*/ 26 h 189"/>
                <a:gd name="T32" fmla="*/ 119 w 306"/>
                <a:gd name="T33" fmla="*/ 36 h 189"/>
                <a:gd name="T34" fmla="*/ 125 w 306"/>
                <a:gd name="T35" fmla="*/ 60 h 189"/>
                <a:gd name="T36" fmla="*/ 107 w 306"/>
                <a:gd name="T37" fmla="*/ 60 h 189"/>
                <a:gd name="T38" fmla="*/ 83 w 306"/>
                <a:gd name="T39" fmla="*/ 36 h 189"/>
                <a:gd name="T40" fmla="*/ 58 w 306"/>
                <a:gd name="T41" fmla="*/ 26 h 189"/>
                <a:gd name="T42" fmla="*/ 251 w 306"/>
                <a:gd name="T43" fmla="*/ 49 h 189"/>
                <a:gd name="T44" fmla="*/ 235 w 306"/>
                <a:gd name="T45" fmla="*/ 62 h 189"/>
                <a:gd name="T46" fmla="*/ 220 w 306"/>
                <a:gd name="T47" fmla="*/ 72 h 189"/>
                <a:gd name="T48" fmla="*/ 241 w 306"/>
                <a:gd name="T49" fmla="*/ 85 h 189"/>
                <a:gd name="T50" fmla="*/ 296 w 306"/>
                <a:gd name="T51" fmla="*/ 119 h 189"/>
                <a:gd name="T52" fmla="*/ 306 w 306"/>
                <a:gd name="T53" fmla="*/ 145 h 189"/>
                <a:gd name="T54" fmla="*/ 287 w 306"/>
                <a:gd name="T55" fmla="*/ 168 h 189"/>
                <a:gd name="T56" fmla="*/ 275 w 306"/>
                <a:gd name="T57" fmla="*/ 181 h 189"/>
                <a:gd name="T58" fmla="*/ 263 w 306"/>
                <a:gd name="T59" fmla="*/ 186 h 189"/>
                <a:gd name="T60" fmla="*/ 260 w 306"/>
                <a:gd name="T61" fmla="*/ 181 h 189"/>
                <a:gd name="T62" fmla="*/ 272 w 306"/>
                <a:gd name="T63" fmla="*/ 176 h 189"/>
                <a:gd name="T64" fmla="*/ 269 w 306"/>
                <a:gd name="T65" fmla="*/ 158 h 189"/>
                <a:gd name="T66" fmla="*/ 281 w 306"/>
                <a:gd name="T67" fmla="*/ 158 h 189"/>
                <a:gd name="T68" fmla="*/ 293 w 306"/>
                <a:gd name="T69" fmla="*/ 153 h 189"/>
                <a:gd name="T70" fmla="*/ 299 w 306"/>
                <a:gd name="T71" fmla="*/ 137 h 189"/>
                <a:gd name="T72" fmla="*/ 281 w 306"/>
                <a:gd name="T73" fmla="*/ 119 h 189"/>
                <a:gd name="T74" fmla="*/ 211 w 306"/>
                <a:gd name="T75" fmla="*/ 88 h 189"/>
                <a:gd name="T76" fmla="*/ 174 w 306"/>
                <a:gd name="T77" fmla="*/ 80 h 189"/>
                <a:gd name="T78" fmla="*/ 174 w 306"/>
                <a:gd name="T79" fmla="*/ 75 h 189"/>
                <a:gd name="T80" fmla="*/ 211 w 306"/>
                <a:gd name="T81" fmla="*/ 65 h 189"/>
                <a:gd name="T82" fmla="*/ 251 w 306"/>
                <a:gd name="T83" fmla="*/ 49 h 189"/>
                <a:gd name="T84" fmla="*/ 257 w 306"/>
                <a:gd name="T85" fmla="*/ 176 h 189"/>
                <a:gd name="T86" fmla="*/ 248 w 306"/>
                <a:gd name="T87" fmla="*/ 150 h 189"/>
                <a:gd name="T88" fmla="*/ 226 w 306"/>
                <a:gd name="T89" fmla="*/ 124 h 189"/>
                <a:gd name="T90" fmla="*/ 180 w 306"/>
                <a:gd name="T91" fmla="*/ 114 h 189"/>
                <a:gd name="T92" fmla="*/ 183 w 306"/>
                <a:gd name="T93" fmla="*/ 119 h 189"/>
                <a:gd name="T94" fmla="*/ 205 w 306"/>
                <a:gd name="T95" fmla="*/ 127 h 189"/>
                <a:gd name="T96" fmla="*/ 238 w 306"/>
                <a:gd name="T97" fmla="*/ 150 h 189"/>
                <a:gd name="T98" fmla="*/ 257 w 306"/>
                <a:gd name="T99" fmla="*/ 17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6"/>
                <a:gd name="T151" fmla="*/ 0 h 189"/>
                <a:gd name="T152" fmla="*/ 306 w 306"/>
                <a:gd name="T153" fmla="*/ 189 h 18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6" h="189">
                  <a:moveTo>
                    <a:pt x="64" y="83"/>
                  </a:moveTo>
                  <a:lnTo>
                    <a:pt x="64" y="83"/>
                  </a:lnTo>
                  <a:lnTo>
                    <a:pt x="52" y="80"/>
                  </a:lnTo>
                  <a:lnTo>
                    <a:pt x="37" y="80"/>
                  </a:lnTo>
                  <a:lnTo>
                    <a:pt x="19" y="83"/>
                  </a:lnTo>
                  <a:lnTo>
                    <a:pt x="9" y="83"/>
                  </a:lnTo>
                  <a:lnTo>
                    <a:pt x="3" y="80"/>
                  </a:lnTo>
                  <a:lnTo>
                    <a:pt x="0" y="78"/>
                  </a:lnTo>
                  <a:lnTo>
                    <a:pt x="3" y="72"/>
                  </a:lnTo>
                  <a:lnTo>
                    <a:pt x="6" y="67"/>
                  </a:lnTo>
                  <a:lnTo>
                    <a:pt x="9" y="67"/>
                  </a:lnTo>
                  <a:lnTo>
                    <a:pt x="15" y="67"/>
                  </a:lnTo>
                  <a:lnTo>
                    <a:pt x="28" y="72"/>
                  </a:lnTo>
                  <a:lnTo>
                    <a:pt x="46" y="75"/>
                  </a:lnTo>
                  <a:lnTo>
                    <a:pt x="67" y="75"/>
                  </a:lnTo>
                  <a:lnTo>
                    <a:pt x="107" y="75"/>
                  </a:lnTo>
                  <a:lnTo>
                    <a:pt x="113" y="75"/>
                  </a:lnTo>
                  <a:lnTo>
                    <a:pt x="119" y="78"/>
                  </a:lnTo>
                  <a:lnTo>
                    <a:pt x="128" y="83"/>
                  </a:lnTo>
                  <a:lnTo>
                    <a:pt x="135" y="91"/>
                  </a:lnTo>
                  <a:lnTo>
                    <a:pt x="119" y="85"/>
                  </a:lnTo>
                  <a:lnTo>
                    <a:pt x="98" y="83"/>
                  </a:lnTo>
                  <a:lnTo>
                    <a:pt x="64" y="83"/>
                  </a:lnTo>
                  <a:close/>
                  <a:moveTo>
                    <a:pt x="58" y="26"/>
                  </a:moveTo>
                  <a:lnTo>
                    <a:pt x="58" y="26"/>
                  </a:lnTo>
                  <a:lnTo>
                    <a:pt x="70" y="26"/>
                  </a:lnTo>
                  <a:lnTo>
                    <a:pt x="80" y="28"/>
                  </a:lnTo>
                  <a:lnTo>
                    <a:pt x="92" y="34"/>
                  </a:lnTo>
                  <a:lnTo>
                    <a:pt x="101" y="34"/>
                  </a:lnTo>
                  <a:lnTo>
                    <a:pt x="110" y="31"/>
                  </a:lnTo>
                  <a:lnTo>
                    <a:pt x="113" y="23"/>
                  </a:lnTo>
                  <a:lnTo>
                    <a:pt x="116" y="16"/>
                  </a:lnTo>
                  <a:lnTo>
                    <a:pt x="125" y="10"/>
                  </a:lnTo>
                  <a:lnTo>
                    <a:pt x="138" y="5"/>
                  </a:lnTo>
                  <a:lnTo>
                    <a:pt x="150" y="0"/>
                  </a:lnTo>
                  <a:lnTo>
                    <a:pt x="138" y="5"/>
                  </a:lnTo>
                  <a:lnTo>
                    <a:pt x="125" y="16"/>
                  </a:lnTo>
                  <a:lnTo>
                    <a:pt x="119" y="26"/>
                  </a:lnTo>
                  <a:lnTo>
                    <a:pt x="119" y="31"/>
                  </a:lnTo>
                  <a:lnTo>
                    <a:pt x="119" y="36"/>
                  </a:lnTo>
                  <a:lnTo>
                    <a:pt x="125" y="47"/>
                  </a:lnTo>
                  <a:lnTo>
                    <a:pt x="125" y="54"/>
                  </a:lnTo>
                  <a:lnTo>
                    <a:pt x="125" y="60"/>
                  </a:lnTo>
                  <a:lnTo>
                    <a:pt x="116" y="62"/>
                  </a:lnTo>
                  <a:lnTo>
                    <a:pt x="107" y="60"/>
                  </a:lnTo>
                  <a:lnTo>
                    <a:pt x="98" y="54"/>
                  </a:lnTo>
                  <a:lnTo>
                    <a:pt x="83" y="36"/>
                  </a:lnTo>
                  <a:lnTo>
                    <a:pt x="73" y="28"/>
                  </a:lnTo>
                  <a:lnTo>
                    <a:pt x="67" y="26"/>
                  </a:lnTo>
                  <a:lnTo>
                    <a:pt x="58" y="26"/>
                  </a:lnTo>
                  <a:close/>
                  <a:moveTo>
                    <a:pt x="251" y="49"/>
                  </a:moveTo>
                  <a:lnTo>
                    <a:pt x="251" y="49"/>
                  </a:lnTo>
                  <a:lnTo>
                    <a:pt x="245" y="54"/>
                  </a:lnTo>
                  <a:lnTo>
                    <a:pt x="235" y="62"/>
                  </a:lnTo>
                  <a:lnTo>
                    <a:pt x="223" y="67"/>
                  </a:lnTo>
                  <a:lnTo>
                    <a:pt x="220" y="70"/>
                  </a:lnTo>
                  <a:lnTo>
                    <a:pt x="220" y="72"/>
                  </a:lnTo>
                  <a:lnTo>
                    <a:pt x="226" y="80"/>
                  </a:lnTo>
                  <a:lnTo>
                    <a:pt x="241" y="85"/>
                  </a:lnTo>
                  <a:lnTo>
                    <a:pt x="263" y="96"/>
                  </a:lnTo>
                  <a:lnTo>
                    <a:pt x="287" y="109"/>
                  </a:lnTo>
                  <a:lnTo>
                    <a:pt x="296" y="119"/>
                  </a:lnTo>
                  <a:lnTo>
                    <a:pt x="303" y="127"/>
                  </a:lnTo>
                  <a:lnTo>
                    <a:pt x="306" y="137"/>
                  </a:lnTo>
                  <a:lnTo>
                    <a:pt x="306" y="145"/>
                  </a:lnTo>
                  <a:lnTo>
                    <a:pt x="296" y="161"/>
                  </a:lnTo>
                  <a:lnTo>
                    <a:pt x="287" y="168"/>
                  </a:lnTo>
                  <a:lnTo>
                    <a:pt x="281" y="173"/>
                  </a:lnTo>
                  <a:lnTo>
                    <a:pt x="275" y="181"/>
                  </a:lnTo>
                  <a:lnTo>
                    <a:pt x="272" y="189"/>
                  </a:lnTo>
                  <a:lnTo>
                    <a:pt x="269" y="189"/>
                  </a:lnTo>
                  <a:lnTo>
                    <a:pt x="263" y="186"/>
                  </a:lnTo>
                  <a:lnTo>
                    <a:pt x="260" y="181"/>
                  </a:lnTo>
                  <a:lnTo>
                    <a:pt x="266" y="184"/>
                  </a:lnTo>
                  <a:lnTo>
                    <a:pt x="269" y="181"/>
                  </a:lnTo>
                  <a:lnTo>
                    <a:pt x="272" y="176"/>
                  </a:lnTo>
                  <a:lnTo>
                    <a:pt x="272" y="168"/>
                  </a:lnTo>
                  <a:lnTo>
                    <a:pt x="269" y="158"/>
                  </a:lnTo>
                  <a:lnTo>
                    <a:pt x="272" y="155"/>
                  </a:lnTo>
                  <a:lnTo>
                    <a:pt x="275" y="155"/>
                  </a:lnTo>
                  <a:lnTo>
                    <a:pt x="281" y="158"/>
                  </a:lnTo>
                  <a:lnTo>
                    <a:pt x="284" y="158"/>
                  </a:lnTo>
                  <a:lnTo>
                    <a:pt x="293" y="153"/>
                  </a:lnTo>
                  <a:lnTo>
                    <a:pt x="296" y="145"/>
                  </a:lnTo>
                  <a:lnTo>
                    <a:pt x="299" y="137"/>
                  </a:lnTo>
                  <a:lnTo>
                    <a:pt x="296" y="127"/>
                  </a:lnTo>
                  <a:lnTo>
                    <a:pt x="281" y="119"/>
                  </a:lnTo>
                  <a:lnTo>
                    <a:pt x="263" y="109"/>
                  </a:lnTo>
                  <a:lnTo>
                    <a:pt x="238" y="96"/>
                  </a:lnTo>
                  <a:lnTo>
                    <a:pt x="211" y="88"/>
                  </a:lnTo>
                  <a:lnTo>
                    <a:pt x="183" y="83"/>
                  </a:lnTo>
                  <a:lnTo>
                    <a:pt x="174" y="80"/>
                  </a:lnTo>
                  <a:lnTo>
                    <a:pt x="171" y="80"/>
                  </a:lnTo>
                  <a:lnTo>
                    <a:pt x="171" y="78"/>
                  </a:lnTo>
                  <a:lnTo>
                    <a:pt x="174" y="75"/>
                  </a:lnTo>
                  <a:lnTo>
                    <a:pt x="190" y="70"/>
                  </a:lnTo>
                  <a:lnTo>
                    <a:pt x="211" y="65"/>
                  </a:lnTo>
                  <a:lnTo>
                    <a:pt x="229" y="60"/>
                  </a:lnTo>
                  <a:lnTo>
                    <a:pt x="241" y="54"/>
                  </a:lnTo>
                  <a:lnTo>
                    <a:pt x="251" y="49"/>
                  </a:lnTo>
                  <a:close/>
                  <a:moveTo>
                    <a:pt x="257" y="176"/>
                  </a:moveTo>
                  <a:lnTo>
                    <a:pt x="257" y="176"/>
                  </a:lnTo>
                  <a:lnTo>
                    <a:pt x="254" y="163"/>
                  </a:lnTo>
                  <a:lnTo>
                    <a:pt x="248" y="150"/>
                  </a:lnTo>
                  <a:lnTo>
                    <a:pt x="238" y="135"/>
                  </a:lnTo>
                  <a:lnTo>
                    <a:pt x="226" y="124"/>
                  </a:lnTo>
                  <a:lnTo>
                    <a:pt x="211" y="119"/>
                  </a:lnTo>
                  <a:lnTo>
                    <a:pt x="196" y="117"/>
                  </a:lnTo>
                  <a:lnTo>
                    <a:pt x="180" y="114"/>
                  </a:lnTo>
                  <a:lnTo>
                    <a:pt x="165" y="109"/>
                  </a:lnTo>
                  <a:lnTo>
                    <a:pt x="183" y="119"/>
                  </a:lnTo>
                  <a:lnTo>
                    <a:pt x="193" y="124"/>
                  </a:lnTo>
                  <a:lnTo>
                    <a:pt x="205" y="127"/>
                  </a:lnTo>
                  <a:lnTo>
                    <a:pt x="217" y="132"/>
                  </a:lnTo>
                  <a:lnTo>
                    <a:pt x="226" y="137"/>
                  </a:lnTo>
                  <a:lnTo>
                    <a:pt x="238" y="150"/>
                  </a:lnTo>
                  <a:lnTo>
                    <a:pt x="251" y="163"/>
                  </a:lnTo>
                  <a:lnTo>
                    <a:pt x="257" y="176"/>
                  </a:lnTo>
                  <a:close/>
                </a:path>
              </a:pathLst>
            </a:custGeom>
            <a:solidFill>
              <a:srgbClr val="E9A6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87" name="Freeform 158"/>
            <p:cNvSpPr>
              <a:spLocks/>
            </p:cNvSpPr>
            <p:nvPr/>
          </p:nvSpPr>
          <p:spPr bwMode="auto">
            <a:xfrm>
              <a:off x="4345" y="1618"/>
              <a:ext cx="614" cy="979"/>
            </a:xfrm>
            <a:custGeom>
              <a:avLst/>
              <a:gdLst>
                <a:gd name="T0" fmla="*/ 333 w 614"/>
                <a:gd name="T1" fmla="*/ 93 h 979"/>
                <a:gd name="T2" fmla="*/ 416 w 614"/>
                <a:gd name="T3" fmla="*/ 104 h 979"/>
                <a:gd name="T4" fmla="*/ 434 w 614"/>
                <a:gd name="T5" fmla="*/ 210 h 979"/>
                <a:gd name="T6" fmla="*/ 452 w 614"/>
                <a:gd name="T7" fmla="*/ 163 h 979"/>
                <a:gd name="T8" fmla="*/ 495 w 614"/>
                <a:gd name="T9" fmla="*/ 425 h 979"/>
                <a:gd name="T10" fmla="*/ 507 w 614"/>
                <a:gd name="T11" fmla="*/ 435 h 979"/>
                <a:gd name="T12" fmla="*/ 522 w 614"/>
                <a:gd name="T13" fmla="*/ 453 h 979"/>
                <a:gd name="T14" fmla="*/ 532 w 614"/>
                <a:gd name="T15" fmla="*/ 474 h 979"/>
                <a:gd name="T16" fmla="*/ 590 w 614"/>
                <a:gd name="T17" fmla="*/ 725 h 979"/>
                <a:gd name="T18" fmla="*/ 556 w 614"/>
                <a:gd name="T19" fmla="*/ 922 h 979"/>
                <a:gd name="T20" fmla="*/ 577 w 614"/>
                <a:gd name="T21" fmla="*/ 875 h 979"/>
                <a:gd name="T22" fmla="*/ 571 w 614"/>
                <a:gd name="T23" fmla="*/ 839 h 979"/>
                <a:gd name="T24" fmla="*/ 581 w 614"/>
                <a:gd name="T25" fmla="*/ 798 h 979"/>
                <a:gd name="T26" fmla="*/ 565 w 614"/>
                <a:gd name="T27" fmla="*/ 761 h 979"/>
                <a:gd name="T28" fmla="*/ 556 w 614"/>
                <a:gd name="T29" fmla="*/ 730 h 979"/>
                <a:gd name="T30" fmla="*/ 574 w 614"/>
                <a:gd name="T31" fmla="*/ 702 h 979"/>
                <a:gd name="T32" fmla="*/ 541 w 614"/>
                <a:gd name="T33" fmla="*/ 671 h 979"/>
                <a:gd name="T34" fmla="*/ 529 w 614"/>
                <a:gd name="T35" fmla="*/ 603 h 979"/>
                <a:gd name="T36" fmla="*/ 461 w 614"/>
                <a:gd name="T37" fmla="*/ 451 h 979"/>
                <a:gd name="T38" fmla="*/ 367 w 614"/>
                <a:gd name="T39" fmla="*/ 163 h 979"/>
                <a:gd name="T40" fmla="*/ 397 w 614"/>
                <a:gd name="T41" fmla="*/ 163 h 979"/>
                <a:gd name="T42" fmla="*/ 382 w 614"/>
                <a:gd name="T43" fmla="*/ 135 h 979"/>
                <a:gd name="T44" fmla="*/ 345 w 614"/>
                <a:gd name="T45" fmla="*/ 135 h 979"/>
                <a:gd name="T46" fmla="*/ 190 w 614"/>
                <a:gd name="T47" fmla="*/ 104 h 979"/>
                <a:gd name="T48" fmla="*/ 98 w 614"/>
                <a:gd name="T49" fmla="*/ 303 h 979"/>
                <a:gd name="T50" fmla="*/ 150 w 614"/>
                <a:gd name="T51" fmla="*/ 427 h 979"/>
                <a:gd name="T52" fmla="*/ 190 w 614"/>
                <a:gd name="T53" fmla="*/ 458 h 979"/>
                <a:gd name="T54" fmla="*/ 202 w 614"/>
                <a:gd name="T55" fmla="*/ 500 h 979"/>
                <a:gd name="T56" fmla="*/ 177 w 614"/>
                <a:gd name="T57" fmla="*/ 621 h 979"/>
                <a:gd name="T58" fmla="*/ 180 w 614"/>
                <a:gd name="T59" fmla="*/ 699 h 979"/>
                <a:gd name="T60" fmla="*/ 177 w 614"/>
                <a:gd name="T61" fmla="*/ 720 h 979"/>
                <a:gd name="T62" fmla="*/ 281 w 614"/>
                <a:gd name="T63" fmla="*/ 725 h 979"/>
                <a:gd name="T64" fmla="*/ 174 w 614"/>
                <a:gd name="T65" fmla="*/ 831 h 979"/>
                <a:gd name="T66" fmla="*/ 171 w 614"/>
                <a:gd name="T67" fmla="*/ 865 h 979"/>
                <a:gd name="T68" fmla="*/ 165 w 614"/>
                <a:gd name="T69" fmla="*/ 911 h 979"/>
                <a:gd name="T70" fmla="*/ 309 w 614"/>
                <a:gd name="T71" fmla="*/ 971 h 979"/>
                <a:gd name="T72" fmla="*/ 135 w 614"/>
                <a:gd name="T73" fmla="*/ 839 h 979"/>
                <a:gd name="T74" fmla="*/ 144 w 614"/>
                <a:gd name="T75" fmla="*/ 717 h 979"/>
                <a:gd name="T76" fmla="*/ 159 w 614"/>
                <a:gd name="T77" fmla="*/ 629 h 979"/>
                <a:gd name="T78" fmla="*/ 165 w 614"/>
                <a:gd name="T79" fmla="*/ 484 h 979"/>
                <a:gd name="T80" fmla="*/ 101 w 614"/>
                <a:gd name="T81" fmla="*/ 352 h 979"/>
                <a:gd name="T82" fmla="*/ 70 w 614"/>
                <a:gd name="T83" fmla="*/ 438 h 979"/>
                <a:gd name="T84" fmla="*/ 92 w 614"/>
                <a:gd name="T85" fmla="*/ 614 h 979"/>
                <a:gd name="T86" fmla="*/ 98 w 614"/>
                <a:gd name="T87" fmla="*/ 738 h 979"/>
                <a:gd name="T88" fmla="*/ 31 w 614"/>
                <a:gd name="T89" fmla="*/ 720 h 979"/>
                <a:gd name="T90" fmla="*/ 70 w 614"/>
                <a:gd name="T91" fmla="*/ 712 h 979"/>
                <a:gd name="T92" fmla="*/ 86 w 614"/>
                <a:gd name="T93" fmla="*/ 707 h 979"/>
                <a:gd name="T94" fmla="*/ 110 w 614"/>
                <a:gd name="T95" fmla="*/ 709 h 979"/>
                <a:gd name="T96" fmla="*/ 58 w 614"/>
                <a:gd name="T97" fmla="*/ 469 h 979"/>
                <a:gd name="T98" fmla="*/ 58 w 614"/>
                <a:gd name="T99" fmla="*/ 448 h 979"/>
                <a:gd name="T100" fmla="*/ 46 w 614"/>
                <a:gd name="T101" fmla="*/ 430 h 979"/>
                <a:gd name="T102" fmla="*/ 9 w 614"/>
                <a:gd name="T103" fmla="*/ 412 h 979"/>
                <a:gd name="T104" fmla="*/ 64 w 614"/>
                <a:gd name="T105" fmla="*/ 350 h 979"/>
                <a:gd name="T106" fmla="*/ 110 w 614"/>
                <a:gd name="T107" fmla="*/ 153 h 979"/>
                <a:gd name="T108" fmla="*/ 116 w 614"/>
                <a:gd name="T109" fmla="*/ 140 h 979"/>
                <a:gd name="T110" fmla="*/ 122 w 614"/>
                <a:gd name="T111" fmla="*/ 135 h 979"/>
                <a:gd name="T112" fmla="*/ 101 w 614"/>
                <a:gd name="T113" fmla="*/ 57 h 979"/>
                <a:gd name="T114" fmla="*/ 74 w 614"/>
                <a:gd name="T115" fmla="*/ 21 h 979"/>
                <a:gd name="T116" fmla="*/ 55 w 614"/>
                <a:gd name="T117" fmla="*/ 8 h 979"/>
                <a:gd name="T118" fmla="*/ 67 w 614"/>
                <a:gd name="T119" fmla="*/ 0 h 9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14"/>
                <a:gd name="T181" fmla="*/ 0 h 979"/>
                <a:gd name="T182" fmla="*/ 614 w 614"/>
                <a:gd name="T183" fmla="*/ 979 h 9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14" h="979">
                  <a:moveTo>
                    <a:pt x="138" y="8"/>
                  </a:moveTo>
                  <a:lnTo>
                    <a:pt x="138" y="8"/>
                  </a:lnTo>
                  <a:lnTo>
                    <a:pt x="159" y="21"/>
                  </a:lnTo>
                  <a:lnTo>
                    <a:pt x="177" y="34"/>
                  </a:lnTo>
                  <a:lnTo>
                    <a:pt x="196" y="47"/>
                  </a:lnTo>
                  <a:lnTo>
                    <a:pt x="217" y="65"/>
                  </a:lnTo>
                  <a:lnTo>
                    <a:pt x="242" y="80"/>
                  </a:lnTo>
                  <a:lnTo>
                    <a:pt x="269" y="93"/>
                  </a:lnTo>
                  <a:lnTo>
                    <a:pt x="284" y="98"/>
                  </a:lnTo>
                  <a:lnTo>
                    <a:pt x="296" y="101"/>
                  </a:lnTo>
                  <a:lnTo>
                    <a:pt x="318" y="101"/>
                  </a:lnTo>
                  <a:lnTo>
                    <a:pt x="327" y="98"/>
                  </a:lnTo>
                  <a:lnTo>
                    <a:pt x="333" y="93"/>
                  </a:lnTo>
                  <a:lnTo>
                    <a:pt x="336" y="88"/>
                  </a:lnTo>
                  <a:lnTo>
                    <a:pt x="339" y="75"/>
                  </a:lnTo>
                  <a:lnTo>
                    <a:pt x="339" y="67"/>
                  </a:lnTo>
                  <a:lnTo>
                    <a:pt x="397" y="88"/>
                  </a:lnTo>
                  <a:lnTo>
                    <a:pt x="406" y="93"/>
                  </a:lnTo>
                  <a:lnTo>
                    <a:pt x="416" y="93"/>
                  </a:lnTo>
                  <a:lnTo>
                    <a:pt x="413" y="93"/>
                  </a:lnTo>
                  <a:lnTo>
                    <a:pt x="416" y="98"/>
                  </a:lnTo>
                  <a:lnTo>
                    <a:pt x="419" y="104"/>
                  </a:lnTo>
                  <a:lnTo>
                    <a:pt x="416" y="104"/>
                  </a:lnTo>
                  <a:lnTo>
                    <a:pt x="413" y="101"/>
                  </a:lnTo>
                  <a:lnTo>
                    <a:pt x="406" y="101"/>
                  </a:lnTo>
                  <a:lnTo>
                    <a:pt x="403" y="101"/>
                  </a:lnTo>
                  <a:lnTo>
                    <a:pt x="400" y="111"/>
                  </a:lnTo>
                  <a:lnTo>
                    <a:pt x="400" y="129"/>
                  </a:lnTo>
                  <a:lnTo>
                    <a:pt x="403" y="140"/>
                  </a:lnTo>
                  <a:lnTo>
                    <a:pt x="409" y="155"/>
                  </a:lnTo>
                  <a:lnTo>
                    <a:pt x="422" y="184"/>
                  </a:lnTo>
                  <a:lnTo>
                    <a:pt x="431" y="207"/>
                  </a:lnTo>
                  <a:lnTo>
                    <a:pt x="434" y="210"/>
                  </a:lnTo>
                  <a:lnTo>
                    <a:pt x="434" y="202"/>
                  </a:lnTo>
                  <a:lnTo>
                    <a:pt x="431" y="184"/>
                  </a:lnTo>
                  <a:lnTo>
                    <a:pt x="425" y="168"/>
                  </a:lnTo>
                  <a:lnTo>
                    <a:pt x="422" y="163"/>
                  </a:lnTo>
                  <a:lnTo>
                    <a:pt x="425" y="168"/>
                  </a:lnTo>
                  <a:lnTo>
                    <a:pt x="431" y="181"/>
                  </a:lnTo>
                  <a:lnTo>
                    <a:pt x="437" y="199"/>
                  </a:lnTo>
                  <a:lnTo>
                    <a:pt x="440" y="212"/>
                  </a:lnTo>
                  <a:lnTo>
                    <a:pt x="443" y="217"/>
                  </a:lnTo>
                  <a:lnTo>
                    <a:pt x="446" y="212"/>
                  </a:lnTo>
                  <a:lnTo>
                    <a:pt x="449" y="194"/>
                  </a:lnTo>
                  <a:lnTo>
                    <a:pt x="452" y="163"/>
                  </a:lnTo>
                  <a:lnTo>
                    <a:pt x="455" y="129"/>
                  </a:lnTo>
                  <a:lnTo>
                    <a:pt x="480" y="326"/>
                  </a:lnTo>
                  <a:lnTo>
                    <a:pt x="486" y="378"/>
                  </a:lnTo>
                  <a:lnTo>
                    <a:pt x="489" y="401"/>
                  </a:lnTo>
                  <a:lnTo>
                    <a:pt x="495" y="409"/>
                  </a:lnTo>
                  <a:lnTo>
                    <a:pt x="498" y="412"/>
                  </a:lnTo>
                  <a:lnTo>
                    <a:pt x="498" y="414"/>
                  </a:lnTo>
                  <a:lnTo>
                    <a:pt x="495" y="414"/>
                  </a:lnTo>
                  <a:lnTo>
                    <a:pt x="495" y="422"/>
                  </a:lnTo>
                  <a:lnTo>
                    <a:pt x="495" y="425"/>
                  </a:lnTo>
                  <a:lnTo>
                    <a:pt x="498" y="422"/>
                  </a:lnTo>
                  <a:lnTo>
                    <a:pt x="504" y="419"/>
                  </a:lnTo>
                  <a:lnTo>
                    <a:pt x="504" y="422"/>
                  </a:lnTo>
                  <a:lnTo>
                    <a:pt x="504" y="425"/>
                  </a:lnTo>
                  <a:lnTo>
                    <a:pt x="501" y="432"/>
                  </a:lnTo>
                  <a:lnTo>
                    <a:pt x="501" y="438"/>
                  </a:lnTo>
                  <a:lnTo>
                    <a:pt x="501" y="440"/>
                  </a:lnTo>
                  <a:lnTo>
                    <a:pt x="504" y="438"/>
                  </a:lnTo>
                  <a:lnTo>
                    <a:pt x="507" y="430"/>
                  </a:lnTo>
                  <a:lnTo>
                    <a:pt x="507" y="435"/>
                  </a:lnTo>
                  <a:lnTo>
                    <a:pt x="510" y="438"/>
                  </a:lnTo>
                  <a:lnTo>
                    <a:pt x="513" y="440"/>
                  </a:lnTo>
                  <a:lnTo>
                    <a:pt x="507" y="443"/>
                  </a:lnTo>
                  <a:lnTo>
                    <a:pt x="504" y="445"/>
                  </a:lnTo>
                  <a:lnTo>
                    <a:pt x="507" y="445"/>
                  </a:lnTo>
                  <a:lnTo>
                    <a:pt x="516" y="443"/>
                  </a:lnTo>
                  <a:lnTo>
                    <a:pt x="513" y="448"/>
                  </a:lnTo>
                  <a:lnTo>
                    <a:pt x="516" y="451"/>
                  </a:lnTo>
                  <a:lnTo>
                    <a:pt x="522" y="453"/>
                  </a:lnTo>
                  <a:lnTo>
                    <a:pt x="516" y="458"/>
                  </a:lnTo>
                  <a:lnTo>
                    <a:pt x="513" y="463"/>
                  </a:lnTo>
                  <a:lnTo>
                    <a:pt x="516" y="463"/>
                  </a:lnTo>
                  <a:lnTo>
                    <a:pt x="522" y="461"/>
                  </a:lnTo>
                  <a:lnTo>
                    <a:pt x="526" y="461"/>
                  </a:lnTo>
                  <a:lnTo>
                    <a:pt x="526" y="469"/>
                  </a:lnTo>
                  <a:lnTo>
                    <a:pt x="529" y="471"/>
                  </a:lnTo>
                  <a:lnTo>
                    <a:pt x="532" y="474"/>
                  </a:lnTo>
                  <a:lnTo>
                    <a:pt x="532" y="479"/>
                  </a:lnTo>
                  <a:lnTo>
                    <a:pt x="535" y="487"/>
                  </a:lnTo>
                  <a:lnTo>
                    <a:pt x="541" y="492"/>
                  </a:lnTo>
                  <a:lnTo>
                    <a:pt x="544" y="492"/>
                  </a:lnTo>
                  <a:lnTo>
                    <a:pt x="553" y="518"/>
                  </a:lnTo>
                  <a:lnTo>
                    <a:pt x="562" y="549"/>
                  </a:lnTo>
                  <a:lnTo>
                    <a:pt x="614" y="712"/>
                  </a:lnTo>
                  <a:lnTo>
                    <a:pt x="599" y="720"/>
                  </a:lnTo>
                  <a:lnTo>
                    <a:pt x="590" y="725"/>
                  </a:lnTo>
                  <a:lnTo>
                    <a:pt x="599" y="943"/>
                  </a:lnTo>
                  <a:lnTo>
                    <a:pt x="577" y="945"/>
                  </a:lnTo>
                  <a:lnTo>
                    <a:pt x="516" y="953"/>
                  </a:lnTo>
                  <a:lnTo>
                    <a:pt x="562" y="935"/>
                  </a:lnTo>
                  <a:lnTo>
                    <a:pt x="574" y="927"/>
                  </a:lnTo>
                  <a:lnTo>
                    <a:pt x="584" y="922"/>
                  </a:lnTo>
                  <a:lnTo>
                    <a:pt x="584" y="919"/>
                  </a:lnTo>
                  <a:lnTo>
                    <a:pt x="581" y="919"/>
                  </a:lnTo>
                  <a:lnTo>
                    <a:pt x="568" y="919"/>
                  </a:lnTo>
                  <a:lnTo>
                    <a:pt x="556" y="922"/>
                  </a:lnTo>
                  <a:lnTo>
                    <a:pt x="556" y="919"/>
                  </a:lnTo>
                  <a:lnTo>
                    <a:pt x="574" y="909"/>
                  </a:lnTo>
                  <a:lnTo>
                    <a:pt x="584" y="901"/>
                  </a:lnTo>
                  <a:lnTo>
                    <a:pt x="587" y="896"/>
                  </a:lnTo>
                  <a:lnTo>
                    <a:pt x="584" y="893"/>
                  </a:lnTo>
                  <a:lnTo>
                    <a:pt x="571" y="893"/>
                  </a:lnTo>
                  <a:lnTo>
                    <a:pt x="559" y="899"/>
                  </a:lnTo>
                  <a:lnTo>
                    <a:pt x="559" y="896"/>
                  </a:lnTo>
                  <a:lnTo>
                    <a:pt x="571" y="883"/>
                  </a:lnTo>
                  <a:lnTo>
                    <a:pt x="577" y="875"/>
                  </a:lnTo>
                  <a:lnTo>
                    <a:pt x="584" y="867"/>
                  </a:lnTo>
                  <a:lnTo>
                    <a:pt x="584" y="862"/>
                  </a:lnTo>
                  <a:lnTo>
                    <a:pt x="577" y="862"/>
                  </a:lnTo>
                  <a:lnTo>
                    <a:pt x="574" y="862"/>
                  </a:lnTo>
                  <a:lnTo>
                    <a:pt x="571" y="860"/>
                  </a:lnTo>
                  <a:lnTo>
                    <a:pt x="574" y="855"/>
                  </a:lnTo>
                  <a:lnTo>
                    <a:pt x="581" y="849"/>
                  </a:lnTo>
                  <a:lnTo>
                    <a:pt x="584" y="844"/>
                  </a:lnTo>
                  <a:lnTo>
                    <a:pt x="587" y="836"/>
                  </a:lnTo>
                  <a:lnTo>
                    <a:pt x="587" y="834"/>
                  </a:lnTo>
                  <a:lnTo>
                    <a:pt x="581" y="834"/>
                  </a:lnTo>
                  <a:lnTo>
                    <a:pt x="571" y="839"/>
                  </a:lnTo>
                  <a:lnTo>
                    <a:pt x="565" y="844"/>
                  </a:lnTo>
                  <a:lnTo>
                    <a:pt x="568" y="842"/>
                  </a:lnTo>
                  <a:lnTo>
                    <a:pt x="584" y="826"/>
                  </a:lnTo>
                  <a:lnTo>
                    <a:pt x="584" y="821"/>
                  </a:lnTo>
                  <a:lnTo>
                    <a:pt x="581" y="818"/>
                  </a:lnTo>
                  <a:lnTo>
                    <a:pt x="568" y="821"/>
                  </a:lnTo>
                  <a:lnTo>
                    <a:pt x="571" y="816"/>
                  </a:lnTo>
                  <a:lnTo>
                    <a:pt x="577" y="810"/>
                  </a:lnTo>
                  <a:lnTo>
                    <a:pt x="581" y="803"/>
                  </a:lnTo>
                  <a:lnTo>
                    <a:pt x="581" y="798"/>
                  </a:lnTo>
                  <a:lnTo>
                    <a:pt x="577" y="795"/>
                  </a:lnTo>
                  <a:lnTo>
                    <a:pt x="568" y="798"/>
                  </a:lnTo>
                  <a:lnTo>
                    <a:pt x="568" y="795"/>
                  </a:lnTo>
                  <a:lnTo>
                    <a:pt x="577" y="785"/>
                  </a:lnTo>
                  <a:lnTo>
                    <a:pt x="581" y="777"/>
                  </a:lnTo>
                  <a:lnTo>
                    <a:pt x="581" y="772"/>
                  </a:lnTo>
                  <a:lnTo>
                    <a:pt x="577" y="769"/>
                  </a:lnTo>
                  <a:lnTo>
                    <a:pt x="568" y="766"/>
                  </a:lnTo>
                  <a:lnTo>
                    <a:pt x="562" y="766"/>
                  </a:lnTo>
                  <a:lnTo>
                    <a:pt x="565" y="761"/>
                  </a:lnTo>
                  <a:lnTo>
                    <a:pt x="574" y="756"/>
                  </a:lnTo>
                  <a:lnTo>
                    <a:pt x="581" y="751"/>
                  </a:lnTo>
                  <a:lnTo>
                    <a:pt x="581" y="746"/>
                  </a:lnTo>
                  <a:lnTo>
                    <a:pt x="581" y="741"/>
                  </a:lnTo>
                  <a:lnTo>
                    <a:pt x="571" y="741"/>
                  </a:lnTo>
                  <a:lnTo>
                    <a:pt x="550" y="748"/>
                  </a:lnTo>
                  <a:lnTo>
                    <a:pt x="516" y="759"/>
                  </a:lnTo>
                  <a:lnTo>
                    <a:pt x="513" y="759"/>
                  </a:lnTo>
                  <a:lnTo>
                    <a:pt x="513" y="756"/>
                  </a:lnTo>
                  <a:lnTo>
                    <a:pt x="526" y="748"/>
                  </a:lnTo>
                  <a:lnTo>
                    <a:pt x="547" y="733"/>
                  </a:lnTo>
                  <a:lnTo>
                    <a:pt x="556" y="730"/>
                  </a:lnTo>
                  <a:lnTo>
                    <a:pt x="565" y="730"/>
                  </a:lnTo>
                  <a:lnTo>
                    <a:pt x="571" y="730"/>
                  </a:lnTo>
                  <a:lnTo>
                    <a:pt x="574" y="728"/>
                  </a:lnTo>
                  <a:lnTo>
                    <a:pt x="574" y="722"/>
                  </a:lnTo>
                  <a:lnTo>
                    <a:pt x="568" y="717"/>
                  </a:lnTo>
                  <a:lnTo>
                    <a:pt x="565" y="715"/>
                  </a:lnTo>
                  <a:lnTo>
                    <a:pt x="565" y="712"/>
                  </a:lnTo>
                  <a:lnTo>
                    <a:pt x="571" y="709"/>
                  </a:lnTo>
                  <a:lnTo>
                    <a:pt x="574" y="709"/>
                  </a:lnTo>
                  <a:lnTo>
                    <a:pt x="577" y="709"/>
                  </a:lnTo>
                  <a:lnTo>
                    <a:pt x="577" y="707"/>
                  </a:lnTo>
                  <a:lnTo>
                    <a:pt x="574" y="702"/>
                  </a:lnTo>
                  <a:lnTo>
                    <a:pt x="568" y="702"/>
                  </a:lnTo>
                  <a:lnTo>
                    <a:pt x="562" y="699"/>
                  </a:lnTo>
                  <a:lnTo>
                    <a:pt x="574" y="697"/>
                  </a:lnTo>
                  <a:lnTo>
                    <a:pt x="577" y="697"/>
                  </a:lnTo>
                  <a:lnTo>
                    <a:pt x="581" y="694"/>
                  </a:lnTo>
                  <a:lnTo>
                    <a:pt x="574" y="684"/>
                  </a:lnTo>
                  <a:lnTo>
                    <a:pt x="565" y="676"/>
                  </a:lnTo>
                  <a:lnTo>
                    <a:pt x="559" y="673"/>
                  </a:lnTo>
                  <a:lnTo>
                    <a:pt x="550" y="673"/>
                  </a:lnTo>
                  <a:lnTo>
                    <a:pt x="541" y="673"/>
                  </a:lnTo>
                  <a:lnTo>
                    <a:pt x="541" y="671"/>
                  </a:lnTo>
                  <a:lnTo>
                    <a:pt x="559" y="658"/>
                  </a:lnTo>
                  <a:lnTo>
                    <a:pt x="562" y="653"/>
                  </a:lnTo>
                  <a:lnTo>
                    <a:pt x="562" y="647"/>
                  </a:lnTo>
                  <a:lnTo>
                    <a:pt x="547" y="632"/>
                  </a:lnTo>
                  <a:lnTo>
                    <a:pt x="541" y="624"/>
                  </a:lnTo>
                  <a:lnTo>
                    <a:pt x="541" y="629"/>
                  </a:lnTo>
                  <a:lnTo>
                    <a:pt x="535" y="637"/>
                  </a:lnTo>
                  <a:lnTo>
                    <a:pt x="532" y="640"/>
                  </a:lnTo>
                  <a:lnTo>
                    <a:pt x="529" y="640"/>
                  </a:lnTo>
                  <a:lnTo>
                    <a:pt x="529" y="632"/>
                  </a:lnTo>
                  <a:lnTo>
                    <a:pt x="529" y="603"/>
                  </a:lnTo>
                  <a:lnTo>
                    <a:pt x="532" y="564"/>
                  </a:lnTo>
                  <a:lnTo>
                    <a:pt x="532" y="533"/>
                  </a:lnTo>
                  <a:lnTo>
                    <a:pt x="529" y="510"/>
                  </a:lnTo>
                  <a:lnTo>
                    <a:pt x="516" y="487"/>
                  </a:lnTo>
                  <a:lnTo>
                    <a:pt x="507" y="466"/>
                  </a:lnTo>
                  <a:lnTo>
                    <a:pt x="498" y="456"/>
                  </a:lnTo>
                  <a:lnTo>
                    <a:pt x="495" y="451"/>
                  </a:lnTo>
                  <a:lnTo>
                    <a:pt x="492" y="448"/>
                  </a:lnTo>
                  <a:lnTo>
                    <a:pt x="483" y="448"/>
                  </a:lnTo>
                  <a:lnTo>
                    <a:pt x="471" y="451"/>
                  </a:lnTo>
                  <a:lnTo>
                    <a:pt x="458" y="456"/>
                  </a:lnTo>
                  <a:lnTo>
                    <a:pt x="461" y="451"/>
                  </a:lnTo>
                  <a:lnTo>
                    <a:pt x="471" y="438"/>
                  </a:lnTo>
                  <a:lnTo>
                    <a:pt x="477" y="419"/>
                  </a:lnTo>
                  <a:lnTo>
                    <a:pt x="477" y="399"/>
                  </a:lnTo>
                  <a:lnTo>
                    <a:pt x="474" y="375"/>
                  </a:lnTo>
                  <a:lnTo>
                    <a:pt x="468" y="350"/>
                  </a:lnTo>
                  <a:lnTo>
                    <a:pt x="449" y="282"/>
                  </a:lnTo>
                  <a:lnTo>
                    <a:pt x="425" y="225"/>
                  </a:lnTo>
                  <a:lnTo>
                    <a:pt x="409" y="197"/>
                  </a:lnTo>
                  <a:lnTo>
                    <a:pt x="394" y="179"/>
                  </a:lnTo>
                  <a:lnTo>
                    <a:pt x="382" y="168"/>
                  </a:lnTo>
                  <a:lnTo>
                    <a:pt x="367" y="163"/>
                  </a:lnTo>
                  <a:lnTo>
                    <a:pt x="358" y="158"/>
                  </a:lnTo>
                  <a:lnTo>
                    <a:pt x="355" y="155"/>
                  </a:lnTo>
                  <a:lnTo>
                    <a:pt x="364" y="158"/>
                  </a:lnTo>
                  <a:lnTo>
                    <a:pt x="379" y="163"/>
                  </a:lnTo>
                  <a:lnTo>
                    <a:pt x="391" y="171"/>
                  </a:lnTo>
                  <a:lnTo>
                    <a:pt x="397" y="173"/>
                  </a:lnTo>
                  <a:lnTo>
                    <a:pt x="394" y="171"/>
                  </a:lnTo>
                  <a:lnTo>
                    <a:pt x="382" y="163"/>
                  </a:lnTo>
                  <a:lnTo>
                    <a:pt x="370" y="153"/>
                  </a:lnTo>
                  <a:lnTo>
                    <a:pt x="385" y="161"/>
                  </a:lnTo>
                  <a:lnTo>
                    <a:pt x="394" y="163"/>
                  </a:lnTo>
                  <a:lnTo>
                    <a:pt x="397" y="163"/>
                  </a:lnTo>
                  <a:lnTo>
                    <a:pt x="394" y="158"/>
                  </a:lnTo>
                  <a:lnTo>
                    <a:pt x="382" y="150"/>
                  </a:lnTo>
                  <a:lnTo>
                    <a:pt x="345" y="135"/>
                  </a:lnTo>
                  <a:lnTo>
                    <a:pt x="367" y="142"/>
                  </a:lnTo>
                  <a:lnTo>
                    <a:pt x="385" y="150"/>
                  </a:lnTo>
                  <a:lnTo>
                    <a:pt x="400" y="161"/>
                  </a:lnTo>
                  <a:lnTo>
                    <a:pt x="406" y="163"/>
                  </a:lnTo>
                  <a:lnTo>
                    <a:pt x="403" y="158"/>
                  </a:lnTo>
                  <a:lnTo>
                    <a:pt x="385" y="137"/>
                  </a:lnTo>
                  <a:lnTo>
                    <a:pt x="382" y="135"/>
                  </a:lnTo>
                  <a:lnTo>
                    <a:pt x="385" y="135"/>
                  </a:lnTo>
                  <a:lnTo>
                    <a:pt x="397" y="145"/>
                  </a:lnTo>
                  <a:lnTo>
                    <a:pt x="400" y="145"/>
                  </a:lnTo>
                  <a:lnTo>
                    <a:pt x="400" y="142"/>
                  </a:lnTo>
                  <a:lnTo>
                    <a:pt x="397" y="135"/>
                  </a:lnTo>
                  <a:lnTo>
                    <a:pt x="388" y="122"/>
                  </a:lnTo>
                  <a:lnTo>
                    <a:pt x="379" y="111"/>
                  </a:lnTo>
                  <a:lnTo>
                    <a:pt x="364" y="101"/>
                  </a:lnTo>
                  <a:lnTo>
                    <a:pt x="361" y="116"/>
                  </a:lnTo>
                  <a:lnTo>
                    <a:pt x="355" y="127"/>
                  </a:lnTo>
                  <a:lnTo>
                    <a:pt x="351" y="132"/>
                  </a:lnTo>
                  <a:lnTo>
                    <a:pt x="345" y="135"/>
                  </a:lnTo>
                  <a:lnTo>
                    <a:pt x="336" y="137"/>
                  </a:lnTo>
                  <a:lnTo>
                    <a:pt x="330" y="137"/>
                  </a:lnTo>
                  <a:lnTo>
                    <a:pt x="318" y="135"/>
                  </a:lnTo>
                  <a:lnTo>
                    <a:pt x="309" y="127"/>
                  </a:lnTo>
                  <a:lnTo>
                    <a:pt x="303" y="129"/>
                  </a:lnTo>
                  <a:lnTo>
                    <a:pt x="293" y="135"/>
                  </a:lnTo>
                  <a:lnTo>
                    <a:pt x="278" y="140"/>
                  </a:lnTo>
                  <a:lnTo>
                    <a:pt x="266" y="140"/>
                  </a:lnTo>
                  <a:lnTo>
                    <a:pt x="251" y="137"/>
                  </a:lnTo>
                  <a:lnTo>
                    <a:pt x="235" y="132"/>
                  </a:lnTo>
                  <a:lnTo>
                    <a:pt x="220" y="124"/>
                  </a:lnTo>
                  <a:lnTo>
                    <a:pt x="190" y="104"/>
                  </a:lnTo>
                  <a:lnTo>
                    <a:pt x="156" y="80"/>
                  </a:lnTo>
                  <a:lnTo>
                    <a:pt x="153" y="78"/>
                  </a:lnTo>
                  <a:lnTo>
                    <a:pt x="147" y="78"/>
                  </a:lnTo>
                  <a:lnTo>
                    <a:pt x="144" y="83"/>
                  </a:lnTo>
                  <a:lnTo>
                    <a:pt x="141" y="114"/>
                  </a:lnTo>
                  <a:lnTo>
                    <a:pt x="135" y="132"/>
                  </a:lnTo>
                  <a:lnTo>
                    <a:pt x="125" y="148"/>
                  </a:lnTo>
                  <a:lnTo>
                    <a:pt x="116" y="166"/>
                  </a:lnTo>
                  <a:lnTo>
                    <a:pt x="104" y="230"/>
                  </a:lnTo>
                  <a:lnTo>
                    <a:pt x="101" y="277"/>
                  </a:lnTo>
                  <a:lnTo>
                    <a:pt x="98" y="303"/>
                  </a:lnTo>
                  <a:lnTo>
                    <a:pt x="122" y="360"/>
                  </a:lnTo>
                  <a:lnTo>
                    <a:pt x="135" y="391"/>
                  </a:lnTo>
                  <a:lnTo>
                    <a:pt x="141" y="399"/>
                  </a:lnTo>
                  <a:lnTo>
                    <a:pt x="144" y="399"/>
                  </a:lnTo>
                  <a:lnTo>
                    <a:pt x="147" y="394"/>
                  </a:lnTo>
                  <a:lnTo>
                    <a:pt x="150" y="394"/>
                  </a:lnTo>
                  <a:lnTo>
                    <a:pt x="153" y="401"/>
                  </a:lnTo>
                  <a:lnTo>
                    <a:pt x="150" y="414"/>
                  </a:lnTo>
                  <a:lnTo>
                    <a:pt x="150" y="422"/>
                  </a:lnTo>
                  <a:lnTo>
                    <a:pt x="150" y="427"/>
                  </a:lnTo>
                  <a:lnTo>
                    <a:pt x="153" y="432"/>
                  </a:lnTo>
                  <a:lnTo>
                    <a:pt x="156" y="438"/>
                  </a:lnTo>
                  <a:lnTo>
                    <a:pt x="162" y="440"/>
                  </a:lnTo>
                  <a:lnTo>
                    <a:pt x="168" y="440"/>
                  </a:lnTo>
                  <a:lnTo>
                    <a:pt x="183" y="438"/>
                  </a:lnTo>
                  <a:lnTo>
                    <a:pt x="202" y="435"/>
                  </a:lnTo>
                  <a:lnTo>
                    <a:pt x="217" y="435"/>
                  </a:lnTo>
                  <a:lnTo>
                    <a:pt x="223" y="438"/>
                  </a:lnTo>
                  <a:lnTo>
                    <a:pt x="226" y="440"/>
                  </a:lnTo>
                  <a:lnTo>
                    <a:pt x="223" y="440"/>
                  </a:lnTo>
                  <a:lnTo>
                    <a:pt x="217" y="443"/>
                  </a:lnTo>
                  <a:lnTo>
                    <a:pt x="199" y="451"/>
                  </a:lnTo>
                  <a:lnTo>
                    <a:pt x="190" y="458"/>
                  </a:lnTo>
                  <a:lnTo>
                    <a:pt x="187" y="461"/>
                  </a:lnTo>
                  <a:lnTo>
                    <a:pt x="190" y="466"/>
                  </a:lnTo>
                  <a:lnTo>
                    <a:pt x="193" y="469"/>
                  </a:lnTo>
                  <a:lnTo>
                    <a:pt x="199" y="469"/>
                  </a:lnTo>
                  <a:lnTo>
                    <a:pt x="211" y="471"/>
                  </a:lnTo>
                  <a:lnTo>
                    <a:pt x="193" y="471"/>
                  </a:lnTo>
                  <a:lnTo>
                    <a:pt x="180" y="471"/>
                  </a:lnTo>
                  <a:lnTo>
                    <a:pt x="174" y="474"/>
                  </a:lnTo>
                  <a:lnTo>
                    <a:pt x="174" y="484"/>
                  </a:lnTo>
                  <a:lnTo>
                    <a:pt x="174" y="489"/>
                  </a:lnTo>
                  <a:lnTo>
                    <a:pt x="180" y="495"/>
                  </a:lnTo>
                  <a:lnTo>
                    <a:pt x="202" y="500"/>
                  </a:lnTo>
                  <a:lnTo>
                    <a:pt x="211" y="505"/>
                  </a:lnTo>
                  <a:lnTo>
                    <a:pt x="205" y="505"/>
                  </a:lnTo>
                  <a:lnTo>
                    <a:pt x="183" y="505"/>
                  </a:lnTo>
                  <a:lnTo>
                    <a:pt x="177" y="505"/>
                  </a:lnTo>
                  <a:lnTo>
                    <a:pt x="174" y="508"/>
                  </a:lnTo>
                  <a:lnTo>
                    <a:pt x="168" y="515"/>
                  </a:lnTo>
                  <a:lnTo>
                    <a:pt x="165" y="541"/>
                  </a:lnTo>
                  <a:lnTo>
                    <a:pt x="165" y="557"/>
                  </a:lnTo>
                  <a:lnTo>
                    <a:pt x="168" y="577"/>
                  </a:lnTo>
                  <a:lnTo>
                    <a:pt x="171" y="611"/>
                  </a:lnTo>
                  <a:lnTo>
                    <a:pt x="177" y="621"/>
                  </a:lnTo>
                  <a:lnTo>
                    <a:pt x="183" y="627"/>
                  </a:lnTo>
                  <a:lnTo>
                    <a:pt x="187" y="632"/>
                  </a:lnTo>
                  <a:lnTo>
                    <a:pt x="180" y="632"/>
                  </a:lnTo>
                  <a:lnTo>
                    <a:pt x="165" y="632"/>
                  </a:lnTo>
                  <a:lnTo>
                    <a:pt x="162" y="634"/>
                  </a:lnTo>
                  <a:lnTo>
                    <a:pt x="165" y="640"/>
                  </a:lnTo>
                  <a:lnTo>
                    <a:pt x="162" y="653"/>
                  </a:lnTo>
                  <a:lnTo>
                    <a:pt x="159" y="665"/>
                  </a:lnTo>
                  <a:lnTo>
                    <a:pt x="159" y="678"/>
                  </a:lnTo>
                  <a:lnTo>
                    <a:pt x="159" y="686"/>
                  </a:lnTo>
                  <a:lnTo>
                    <a:pt x="168" y="694"/>
                  </a:lnTo>
                  <a:lnTo>
                    <a:pt x="180" y="699"/>
                  </a:lnTo>
                  <a:lnTo>
                    <a:pt x="190" y="704"/>
                  </a:lnTo>
                  <a:lnTo>
                    <a:pt x="190" y="707"/>
                  </a:lnTo>
                  <a:lnTo>
                    <a:pt x="187" y="707"/>
                  </a:lnTo>
                  <a:lnTo>
                    <a:pt x="174" y="704"/>
                  </a:lnTo>
                  <a:lnTo>
                    <a:pt x="165" y="699"/>
                  </a:lnTo>
                  <a:lnTo>
                    <a:pt x="159" y="697"/>
                  </a:lnTo>
                  <a:lnTo>
                    <a:pt x="153" y="697"/>
                  </a:lnTo>
                  <a:lnTo>
                    <a:pt x="150" y="697"/>
                  </a:lnTo>
                  <a:lnTo>
                    <a:pt x="150" y="699"/>
                  </a:lnTo>
                  <a:lnTo>
                    <a:pt x="153" y="707"/>
                  </a:lnTo>
                  <a:lnTo>
                    <a:pt x="165" y="715"/>
                  </a:lnTo>
                  <a:lnTo>
                    <a:pt x="177" y="720"/>
                  </a:lnTo>
                  <a:lnTo>
                    <a:pt x="190" y="722"/>
                  </a:lnTo>
                  <a:lnTo>
                    <a:pt x="199" y="728"/>
                  </a:lnTo>
                  <a:lnTo>
                    <a:pt x="199" y="730"/>
                  </a:lnTo>
                  <a:lnTo>
                    <a:pt x="183" y="730"/>
                  </a:lnTo>
                  <a:lnTo>
                    <a:pt x="171" y="728"/>
                  </a:lnTo>
                  <a:lnTo>
                    <a:pt x="171" y="730"/>
                  </a:lnTo>
                  <a:lnTo>
                    <a:pt x="174" y="730"/>
                  </a:lnTo>
                  <a:lnTo>
                    <a:pt x="190" y="735"/>
                  </a:lnTo>
                  <a:lnTo>
                    <a:pt x="202" y="735"/>
                  </a:lnTo>
                  <a:lnTo>
                    <a:pt x="214" y="735"/>
                  </a:lnTo>
                  <a:lnTo>
                    <a:pt x="248" y="733"/>
                  </a:lnTo>
                  <a:lnTo>
                    <a:pt x="281" y="725"/>
                  </a:lnTo>
                  <a:lnTo>
                    <a:pt x="312" y="720"/>
                  </a:lnTo>
                  <a:lnTo>
                    <a:pt x="269" y="733"/>
                  </a:lnTo>
                  <a:lnTo>
                    <a:pt x="238" y="741"/>
                  </a:lnTo>
                  <a:lnTo>
                    <a:pt x="211" y="746"/>
                  </a:lnTo>
                  <a:lnTo>
                    <a:pt x="199" y="748"/>
                  </a:lnTo>
                  <a:lnTo>
                    <a:pt x="193" y="751"/>
                  </a:lnTo>
                  <a:lnTo>
                    <a:pt x="190" y="754"/>
                  </a:lnTo>
                  <a:lnTo>
                    <a:pt x="187" y="759"/>
                  </a:lnTo>
                  <a:lnTo>
                    <a:pt x="190" y="772"/>
                  </a:lnTo>
                  <a:lnTo>
                    <a:pt x="187" y="790"/>
                  </a:lnTo>
                  <a:lnTo>
                    <a:pt x="183" y="810"/>
                  </a:lnTo>
                  <a:lnTo>
                    <a:pt x="174" y="831"/>
                  </a:lnTo>
                  <a:lnTo>
                    <a:pt x="174" y="839"/>
                  </a:lnTo>
                  <a:lnTo>
                    <a:pt x="174" y="847"/>
                  </a:lnTo>
                  <a:lnTo>
                    <a:pt x="177" y="855"/>
                  </a:lnTo>
                  <a:lnTo>
                    <a:pt x="183" y="857"/>
                  </a:lnTo>
                  <a:lnTo>
                    <a:pt x="205" y="865"/>
                  </a:lnTo>
                  <a:lnTo>
                    <a:pt x="232" y="873"/>
                  </a:lnTo>
                  <a:lnTo>
                    <a:pt x="254" y="878"/>
                  </a:lnTo>
                  <a:lnTo>
                    <a:pt x="257" y="880"/>
                  </a:lnTo>
                  <a:lnTo>
                    <a:pt x="254" y="880"/>
                  </a:lnTo>
                  <a:lnTo>
                    <a:pt x="220" y="875"/>
                  </a:lnTo>
                  <a:lnTo>
                    <a:pt x="187" y="867"/>
                  </a:lnTo>
                  <a:lnTo>
                    <a:pt x="171" y="865"/>
                  </a:lnTo>
                  <a:lnTo>
                    <a:pt x="168" y="867"/>
                  </a:lnTo>
                  <a:lnTo>
                    <a:pt x="171" y="875"/>
                  </a:lnTo>
                  <a:lnTo>
                    <a:pt x="177" y="880"/>
                  </a:lnTo>
                  <a:lnTo>
                    <a:pt x="190" y="888"/>
                  </a:lnTo>
                  <a:lnTo>
                    <a:pt x="199" y="899"/>
                  </a:lnTo>
                  <a:lnTo>
                    <a:pt x="205" y="909"/>
                  </a:lnTo>
                  <a:lnTo>
                    <a:pt x="205" y="911"/>
                  </a:lnTo>
                  <a:lnTo>
                    <a:pt x="177" y="909"/>
                  </a:lnTo>
                  <a:lnTo>
                    <a:pt x="165" y="909"/>
                  </a:lnTo>
                  <a:lnTo>
                    <a:pt x="165" y="911"/>
                  </a:lnTo>
                  <a:lnTo>
                    <a:pt x="193" y="930"/>
                  </a:lnTo>
                  <a:lnTo>
                    <a:pt x="199" y="937"/>
                  </a:lnTo>
                  <a:lnTo>
                    <a:pt x="193" y="937"/>
                  </a:lnTo>
                  <a:lnTo>
                    <a:pt x="180" y="935"/>
                  </a:lnTo>
                  <a:lnTo>
                    <a:pt x="177" y="937"/>
                  </a:lnTo>
                  <a:lnTo>
                    <a:pt x="177" y="940"/>
                  </a:lnTo>
                  <a:lnTo>
                    <a:pt x="190" y="948"/>
                  </a:lnTo>
                  <a:lnTo>
                    <a:pt x="217" y="961"/>
                  </a:lnTo>
                  <a:lnTo>
                    <a:pt x="235" y="966"/>
                  </a:lnTo>
                  <a:lnTo>
                    <a:pt x="260" y="968"/>
                  </a:lnTo>
                  <a:lnTo>
                    <a:pt x="309" y="971"/>
                  </a:lnTo>
                  <a:lnTo>
                    <a:pt x="348" y="968"/>
                  </a:lnTo>
                  <a:lnTo>
                    <a:pt x="367" y="966"/>
                  </a:lnTo>
                  <a:lnTo>
                    <a:pt x="327" y="974"/>
                  </a:lnTo>
                  <a:lnTo>
                    <a:pt x="306" y="976"/>
                  </a:lnTo>
                  <a:lnTo>
                    <a:pt x="278" y="979"/>
                  </a:lnTo>
                  <a:lnTo>
                    <a:pt x="232" y="974"/>
                  </a:lnTo>
                  <a:lnTo>
                    <a:pt x="174" y="966"/>
                  </a:lnTo>
                  <a:lnTo>
                    <a:pt x="138" y="958"/>
                  </a:lnTo>
                  <a:lnTo>
                    <a:pt x="116" y="950"/>
                  </a:lnTo>
                  <a:lnTo>
                    <a:pt x="110" y="948"/>
                  </a:lnTo>
                  <a:lnTo>
                    <a:pt x="135" y="839"/>
                  </a:lnTo>
                  <a:lnTo>
                    <a:pt x="138" y="813"/>
                  </a:lnTo>
                  <a:lnTo>
                    <a:pt x="141" y="785"/>
                  </a:lnTo>
                  <a:lnTo>
                    <a:pt x="144" y="748"/>
                  </a:lnTo>
                  <a:lnTo>
                    <a:pt x="144" y="741"/>
                  </a:lnTo>
                  <a:lnTo>
                    <a:pt x="144" y="738"/>
                  </a:lnTo>
                  <a:lnTo>
                    <a:pt x="147" y="735"/>
                  </a:lnTo>
                  <a:lnTo>
                    <a:pt x="147" y="733"/>
                  </a:lnTo>
                  <a:lnTo>
                    <a:pt x="144" y="730"/>
                  </a:lnTo>
                  <a:lnTo>
                    <a:pt x="144" y="725"/>
                  </a:lnTo>
                  <a:lnTo>
                    <a:pt x="144" y="720"/>
                  </a:lnTo>
                  <a:lnTo>
                    <a:pt x="144" y="717"/>
                  </a:lnTo>
                  <a:lnTo>
                    <a:pt x="141" y="712"/>
                  </a:lnTo>
                  <a:lnTo>
                    <a:pt x="144" y="707"/>
                  </a:lnTo>
                  <a:lnTo>
                    <a:pt x="144" y="704"/>
                  </a:lnTo>
                  <a:lnTo>
                    <a:pt x="141" y="699"/>
                  </a:lnTo>
                  <a:lnTo>
                    <a:pt x="138" y="694"/>
                  </a:lnTo>
                  <a:lnTo>
                    <a:pt x="138" y="691"/>
                  </a:lnTo>
                  <a:lnTo>
                    <a:pt x="141" y="689"/>
                  </a:lnTo>
                  <a:lnTo>
                    <a:pt x="147" y="686"/>
                  </a:lnTo>
                  <a:lnTo>
                    <a:pt x="150" y="681"/>
                  </a:lnTo>
                  <a:lnTo>
                    <a:pt x="153" y="663"/>
                  </a:lnTo>
                  <a:lnTo>
                    <a:pt x="156" y="645"/>
                  </a:lnTo>
                  <a:lnTo>
                    <a:pt x="159" y="629"/>
                  </a:lnTo>
                  <a:lnTo>
                    <a:pt x="162" y="619"/>
                  </a:lnTo>
                  <a:lnTo>
                    <a:pt x="162" y="603"/>
                  </a:lnTo>
                  <a:lnTo>
                    <a:pt x="156" y="562"/>
                  </a:lnTo>
                  <a:lnTo>
                    <a:pt x="156" y="541"/>
                  </a:lnTo>
                  <a:lnTo>
                    <a:pt x="159" y="523"/>
                  </a:lnTo>
                  <a:lnTo>
                    <a:pt x="165" y="510"/>
                  </a:lnTo>
                  <a:lnTo>
                    <a:pt x="171" y="502"/>
                  </a:lnTo>
                  <a:lnTo>
                    <a:pt x="171" y="497"/>
                  </a:lnTo>
                  <a:lnTo>
                    <a:pt x="168" y="495"/>
                  </a:lnTo>
                  <a:lnTo>
                    <a:pt x="165" y="489"/>
                  </a:lnTo>
                  <a:lnTo>
                    <a:pt x="165" y="484"/>
                  </a:lnTo>
                  <a:lnTo>
                    <a:pt x="174" y="471"/>
                  </a:lnTo>
                  <a:lnTo>
                    <a:pt x="165" y="445"/>
                  </a:lnTo>
                  <a:lnTo>
                    <a:pt x="156" y="443"/>
                  </a:lnTo>
                  <a:lnTo>
                    <a:pt x="147" y="440"/>
                  </a:lnTo>
                  <a:lnTo>
                    <a:pt x="141" y="435"/>
                  </a:lnTo>
                  <a:lnTo>
                    <a:pt x="135" y="430"/>
                  </a:lnTo>
                  <a:lnTo>
                    <a:pt x="132" y="422"/>
                  </a:lnTo>
                  <a:lnTo>
                    <a:pt x="135" y="414"/>
                  </a:lnTo>
                  <a:lnTo>
                    <a:pt x="132" y="407"/>
                  </a:lnTo>
                  <a:lnTo>
                    <a:pt x="122" y="388"/>
                  </a:lnTo>
                  <a:lnTo>
                    <a:pt x="101" y="352"/>
                  </a:lnTo>
                  <a:lnTo>
                    <a:pt x="89" y="324"/>
                  </a:lnTo>
                  <a:lnTo>
                    <a:pt x="86" y="308"/>
                  </a:lnTo>
                  <a:lnTo>
                    <a:pt x="86" y="337"/>
                  </a:lnTo>
                  <a:lnTo>
                    <a:pt x="83" y="360"/>
                  </a:lnTo>
                  <a:lnTo>
                    <a:pt x="80" y="386"/>
                  </a:lnTo>
                  <a:lnTo>
                    <a:pt x="67" y="414"/>
                  </a:lnTo>
                  <a:lnTo>
                    <a:pt x="67" y="422"/>
                  </a:lnTo>
                  <a:lnTo>
                    <a:pt x="70" y="425"/>
                  </a:lnTo>
                  <a:lnTo>
                    <a:pt x="70" y="427"/>
                  </a:lnTo>
                  <a:lnTo>
                    <a:pt x="70" y="430"/>
                  </a:lnTo>
                  <a:lnTo>
                    <a:pt x="67" y="435"/>
                  </a:lnTo>
                  <a:lnTo>
                    <a:pt x="70" y="438"/>
                  </a:lnTo>
                  <a:lnTo>
                    <a:pt x="74" y="443"/>
                  </a:lnTo>
                  <a:lnTo>
                    <a:pt x="70" y="448"/>
                  </a:lnTo>
                  <a:lnTo>
                    <a:pt x="70" y="453"/>
                  </a:lnTo>
                  <a:lnTo>
                    <a:pt x="74" y="458"/>
                  </a:lnTo>
                  <a:lnTo>
                    <a:pt x="80" y="463"/>
                  </a:lnTo>
                  <a:lnTo>
                    <a:pt x="83" y="474"/>
                  </a:lnTo>
                  <a:lnTo>
                    <a:pt x="80" y="482"/>
                  </a:lnTo>
                  <a:lnTo>
                    <a:pt x="80" y="487"/>
                  </a:lnTo>
                  <a:lnTo>
                    <a:pt x="77" y="495"/>
                  </a:lnTo>
                  <a:lnTo>
                    <a:pt x="77" y="508"/>
                  </a:lnTo>
                  <a:lnTo>
                    <a:pt x="80" y="544"/>
                  </a:lnTo>
                  <a:lnTo>
                    <a:pt x="92" y="614"/>
                  </a:lnTo>
                  <a:lnTo>
                    <a:pt x="98" y="655"/>
                  </a:lnTo>
                  <a:lnTo>
                    <a:pt x="104" y="671"/>
                  </a:lnTo>
                  <a:lnTo>
                    <a:pt x="110" y="684"/>
                  </a:lnTo>
                  <a:lnTo>
                    <a:pt x="116" y="694"/>
                  </a:lnTo>
                  <a:lnTo>
                    <a:pt x="119" y="704"/>
                  </a:lnTo>
                  <a:lnTo>
                    <a:pt x="119" y="712"/>
                  </a:lnTo>
                  <a:lnTo>
                    <a:pt x="116" y="717"/>
                  </a:lnTo>
                  <a:lnTo>
                    <a:pt x="110" y="720"/>
                  </a:lnTo>
                  <a:lnTo>
                    <a:pt x="107" y="738"/>
                  </a:lnTo>
                  <a:lnTo>
                    <a:pt x="98" y="738"/>
                  </a:lnTo>
                  <a:lnTo>
                    <a:pt x="70" y="738"/>
                  </a:lnTo>
                  <a:lnTo>
                    <a:pt x="52" y="741"/>
                  </a:lnTo>
                  <a:lnTo>
                    <a:pt x="40" y="743"/>
                  </a:lnTo>
                  <a:lnTo>
                    <a:pt x="31" y="748"/>
                  </a:lnTo>
                  <a:lnTo>
                    <a:pt x="28" y="728"/>
                  </a:lnTo>
                  <a:lnTo>
                    <a:pt x="22" y="730"/>
                  </a:lnTo>
                  <a:lnTo>
                    <a:pt x="19" y="728"/>
                  </a:lnTo>
                  <a:lnTo>
                    <a:pt x="15" y="725"/>
                  </a:lnTo>
                  <a:lnTo>
                    <a:pt x="22" y="728"/>
                  </a:lnTo>
                  <a:lnTo>
                    <a:pt x="25" y="728"/>
                  </a:lnTo>
                  <a:lnTo>
                    <a:pt x="31" y="720"/>
                  </a:lnTo>
                  <a:lnTo>
                    <a:pt x="37" y="717"/>
                  </a:lnTo>
                  <a:lnTo>
                    <a:pt x="40" y="717"/>
                  </a:lnTo>
                  <a:lnTo>
                    <a:pt x="40" y="715"/>
                  </a:lnTo>
                  <a:lnTo>
                    <a:pt x="40" y="712"/>
                  </a:lnTo>
                  <a:lnTo>
                    <a:pt x="37" y="709"/>
                  </a:lnTo>
                  <a:lnTo>
                    <a:pt x="40" y="707"/>
                  </a:lnTo>
                  <a:lnTo>
                    <a:pt x="43" y="707"/>
                  </a:lnTo>
                  <a:lnTo>
                    <a:pt x="46" y="712"/>
                  </a:lnTo>
                  <a:lnTo>
                    <a:pt x="49" y="715"/>
                  </a:lnTo>
                  <a:lnTo>
                    <a:pt x="52" y="715"/>
                  </a:lnTo>
                  <a:lnTo>
                    <a:pt x="64" y="715"/>
                  </a:lnTo>
                  <a:lnTo>
                    <a:pt x="70" y="712"/>
                  </a:lnTo>
                  <a:lnTo>
                    <a:pt x="70" y="709"/>
                  </a:lnTo>
                  <a:lnTo>
                    <a:pt x="64" y="699"/>
                  </a:lnTo>
                  <a:lnTo>
                    <a:pt x="61" y="686"/>
                  </a:lnTo>
                  <a:lnTo>
                    <a:pt x="64" y="686"/>
                  </a:lnTo>
                  <a:lnTo>
                    <a:pt x="70" y="689"/>
                  </a:lnTo>
                  <a:lnTo>
                    <a:pt x="74" y="694"/>
                  </a:lnTo>
                  <a:lnTo>
                    <a:pt x="74" y="702"/>
                  </a:lnTo>
                  <a:lnTo>
                    <a:pt x="74" y="707"/>
                  </a:lnTo>
                  <a:lnTo>
                    <a:pt x="80" y="709"/>
                  </a:lnTo>
                  <a:lnTo>
                    <a:pt x="86" y="712"/>
                  </a:lnTo>
                  <a:lnTo>
                    <a:pt x="86" y="707"/>
                  </a:lnTo>
                  <a:lnTo>
                    <a:pt x="80" y="697"/>
                  </a:lnTo>
                  <a:lnTo>
                    <a:pt x="80" y="694"/>
                  </a:lnTo>
                  <a:lnTo>
                    <a:pt x="83" y="691"/>
                  </a:lnTo>
                  <a:lnTo>
                    <a:pt x="89" y="691"/>
                  </a:lnTo>
                  <a:lnTo>
                    <a:pt x="92" y="694"/>
                  </a:lnTo>
                  <a:lnTo>
                    <a:pt x="92" y="697"/>
                  </a:lnTo>
                  <a:lnTo>
                    <a:pt x="92" y="704"/>
                  </a:lnTo>
                  <a:lnTo>
                    <a:pt x="89" y="709"/>
                  </a:lnTo>
                  <a:lnTo>
                    <a:pt x="92" y="712"/>
                  </a:lnTo>
                  <a:lnTo>
                    <a:pt x="98" y="712"/>
                  </a:lnTo>
                  <a:lnTo>
                    <a:pt x="107" y="712"/>
                  </a:lnTo>
                  <a:lnTo>
                    <a:pt x="110" y="709"/>
                  </a:lnTo>
                  <a:lnTo>
                    <a:pt x="110" y="704"/>
                  </a:lnTo>
                  <a:lnTo>
                    <a:pt x="107" y="691"/>
                  </a:lnTo>
                  <a:lnTo>
                    <a:pt x="89" y="663"/>
                  </a:lnTo>
                  <a:lnTo>
                    <a:pt x="86" y="653"/>
                  </a:lnTo>
                  <a:lnTo>
                    <a:pt x="80" y="634"/>
                  </a:lnTo>
                  <a:lnTo>
                    <a:pt x="70" y="588"/>
                  </a:lnTo>
                  <a:lnTo>
                    <a:pt x="55" y="508"/>
                  </a:lnTo>
                  <a:lnTo>
                    <a:pt x="43" y="479"/>
                  </a:lnTo>
                  <a:lnTo>
                    <a:pt x="43" y="476"/>
                  </a:lnTo>
                  <a:lnTo>
                    <a:pt x="46" y="471"/>
                  </a:lnTo>
                  <a:lnTo>
                    <a:pt x="49" y="471"/>
                  </a:lnTo>
                  <a:lnTo>
                    <a:pt x="58" y="469"/>
                  </a:lnTo>
                  <a:lnTo>
                    <a:pt x="70" y="469"/>
                  </a:lnTo>
                  <a:lnTo>
                    <a:pt x="70" y="466"/>
                  </a:lnTo>
                  <a:lnTo>
                    <a:pt x="61" y="463"/>
                  </a:lnTo>
                  <a:lnTo>
                    <a:pt x="46" y="461"/>
                  </a:lnTo>
                  <a:lnTo>
                    <a:pt x="22" y="458"/>
                  </a:lnTo>
                  <a:lnTo>
                    <a:pt x="22" y="456"/>
                  </a:lnTo>
                  <a:lnTo>
                    <a:pt x="28" y="453"/>
                  </a:lnTo>
                  <a:lnTo>
                    <a:pt x="55" y="451"/>
                  </a:lnTo>
                  <a:lnTo>
                    <a:pt x="61" y="448"/>
                  </a:lnTo>
                  <a:lnTo>
                    <a:pt x="58" y="448"/>
                  </a:lnTo>
                  <a:lnTo>
                    <a:pt x="46" y="445"/>
                  </a:lnTo>
                  <a:lnTo>
                    <a:pt x="34" y="448"/>
                  </a:lnTo>
                  <a:lnTo>
                    <a:pt x="3" y="451"/>
                  </a:lnTo>
                  <a:lnTo>
                    <a:pt x="0" y="453"/>
                  </a:lnTo>
                  <a:lnTo>
                    <a:pt x="0" y="451"/>
                  </a:lnTo>
                  <a:lnTo>
                    <a:pt x="12" y="448"/>
                  </a:lnTo>
                  <a:lnTo>
                    <a:pt x="28" y="443"/>
                  </a:lnTo>
                  <a:lnTo>
                    <a:pt x="46" y="440"/>
                  </a:lnTo>
                  <a:lnTo>
                    <a:pt x="58" y="438"/>
                  </a:lnTo>
                  <a:lnTo>
                    <a:pt x="61" y="435"/>
                  </a:lnTo>
                  <a:lnTo>
                    <a:pt x="55" y="432"/>
                  </a:lnTo>
                  <a:lnTo>
                    <a:pt x="46" y="430"/>
                  </a:lnTo>
                  <a:lnTo>
                    <a:pt x="34" y="427"/>
                  </a:lnTo>
                  <a:lnTo>
                    <a:pt x="28" y="425"/>
                  </a:lnTo>
                  <a:lnTo>
                    <a:pt x="31" y="422"/>
                  </a:lnTo>
                  <a:lnTo>
                    <a:pt x="40" y="422"/>
                  </a:lnTo>
                  <a:lnTo>
                    <a:pt x="58" y="422"/>
                  </a:lnTo>
                  <a:lnTo>
                    <a:pt x="58" y="419"/>
                  </a:lnTo>
                  <a:lnTo>
                    <a:pt x="52" y="417"/>
                  </a:lnTo>
                  <a:lnTo>
                    <a:pt x="43" y="412"/>
                  </a:lnTo>
                  <a:lnTo>
                    <a:pt x="34" y="412"/>
                  </a:lnTo>
                  <a:lnTo>
                    <a:pt x="19" y="412"/>
                  </a:lnTo>
                  <a:lnTo>
                    <a:pt x="9" y="412"/>
                  </a:lnTo>
                  <a:lnTo>
                    <a:pt x="12" y="412"/>
                  </a:lnTo>
                  <a:lnTo>
                    <a:pt x="40" y="409"/>
                  </a:lnTo>
                  <a:lnTo>
                    <a:pt x="49" y="407"/>
                  </a:lnTo>
                  <a:lnTo>
                    <a:pt x="22" y="399"/>
                  </a:lnTo>
                  <a:lnTo>
                    <a:pt x="15" y="399"/>
                  </a:lnTo>
                  <a:lnTo>
                    <a:pt x="22" y="396"/>
                  </a:lnTo>
                  <a:lnTo>
                    <a:pt x="46" y="396"/>
                  </a:lnTo>
                  <a:lnTo>
                    <a:pt x="52" y="391"/>
                  </a:lnTo>
                  <a:lnTo>
                    <a:pt x="55" y="381"/>
                  </a:lnTo>
                  <a:lnTo>
                    <a:pt x="64" y="350"/>
                  </a:lnTo>
                  <a:lnTo>
                    <a:pt x="70" y="311"/>
                  </a:lnTo>
                  <a:lnTo>
                    <a:pt x="80" y="274"/>
                  </a:lnTo>
                  <a:lnTo>
                    <a:pt x="104" y="166"/>
                  </a:lnTo>
                  <a:lnTo>
                    <a:pt x="104" y="161"/>
                  </a:lnTo>
                  <a:lnTo>
                    <a:pt x="101" y="153"/>
                  </a:lnTo>
                  <a:lnTo>
                    <a:pt x="98" y="148"/>
                  </a:lnTo>
                  <a:lnTo>
                    <a:pt x="98" y="145"/>
                  </a:lnTo>
                  <a:lnTo>
                    <a:pt x="101" y="145"/>
                  </a:lnTo>
                  <a:lnTo>
                    <a:pt x="104" y="150"/>
                  </a:lnTo>
                  <a:lnTo>
                    <a:pt x="107" y="153"/>
                  </a:lnTo>
                  <a:lnTo>
                    <a:pt x="110" y="153"/>
                  </a:lnTo>
                  <a:lnTo>
                    <a:pt x="113" y="148"/>
                  </a:lnTo>
                  <a:lnTo>
                    <a:pt x="110" y="142"/>
                  </a:lnTo>
                  <a:lnTo>
                    <a:pt x="98" y="129"/>
                  </a:lnTo>
                  <a:lnTo>
                    <a:pt x="98" y="127"/>
                  </a:lnTo>
                  <a:lnTo>
                    <a:pt x="98" y="124"/>
                  </a:lnTo>
                  <a:lnTo>
                    <a:pt x="101" y="124"/>
                  </a:lnTo>
                  <a:lnTo>
                    <a:pt x="104" y="127"/>
                  </a:lnTo>
                  <a:lnTo>
                    <a:pt x="107" y="129"/>
                  </a:lnTo>
                  <a:lnTo>
                    <a:pt x="113" y="135"/>
                  </a:lnTo>
                  <a:lnTo>
                    <a:pt x="113" y="140"/>
                  </a:lnTo>
                  <a:lnTo>
                    <a:pt x="116" y="142"/>
                  </a:lnTo>
                  <a:lnTo>
                    <a:pt x="116" y="140"/>
                  </a:lnTo>
                  <a:lnTo>
                    <a:pt x="116" y="135"/>
                  </a:lnTo>
                  <a:lnTo>
                    <a:pt x="113" y="127"/>
                  </a:lnTo>
                  <a:lnTo>
                    <a:pt x="104" y="119"/>
                  </a:lnTo>
                  <a:lnTo>
                    <a:pt x="95" y="114"/>
                  </a:lnTo>
                  <a:lnTo>
                    <a:pt x="92" y="111"/>
                  </a:lnTo>
                  <a:lnTo>
                    <a:pt x="95" y="109"/>
                  </a:lnTo>
                  <a:lnTo>
                    <a:pt x="101" y="111"/>
                  </a:lnTo>
                  <a:lnTo>
                    <a:pt x="110" y="122"/>
                  </a:lnTo>
                  <a:lnTo>
                    <a:pt x="116" y="132"/>
                  </a:lnTo>
                  <a:lnTo>
                    <a:pt x="119" y="137"/>
                  </a:lnTo>
                  <a:lnTo>
                    <a:pt x="116" y="140"/>
                  </a:lnTo>
                  <a:lnTo>
                    <a:pt x="122" y="135"/>
                  </a:lnTo>
                  <a:lnTo>
                    <a:pt x="125" y="127"/>
                  </a:lnTo>
                  <a:lnTo>
                    <a:pt x="125" y="114"/>
                  </a:lnTo>
                  <a:lnTo>
                    <a:pt x="125" y="83"/>
                  </a:lnTo>
                  <a:lnTo>
                    <a:pt x="122" y="72"/>
                  </a:lnTo>
                  <a:lnTo>
                    <a:pt x="119" y="80"/>
                  </a:lnTo>
                  <a:lnTo>
                    <a:pt x="116" y="83"/>
                  </a:lnTo>
                  <a:lnTo>
                    <a:pt x="113" y="85"/>
                  </a:lnTo>
                  <a:lnTo>
                    <a:pt x="113" y="83"/>
                  </a:lnTo>
                  <a:lnTo>
                    <a:pt x="110" y="72"/>
                  </a:lnTo>
                  <a:lnTo>
                    <a:pt x="104" y="65"/>
                  </a:lnTo>
                  <a:lnTo>
                    <a:pt x="101" y="57"/>
                  </a:lnTo>
                  <a:lnTo>
                    <a:pt x="104" y="57"/>
                  </a:lnTo>
                  <a:lnTo>
                    <a:pt x="107" y="62"/>
                  </a:lnTo>
                  <a:lnTo>
                    <a:pt x="110" y="70"/>
                  </a:lnTo>
                  <a:lnTo>
                    <a:pt x="110" y="75"/>
                  </a:lnTo>
                  <a:lnTo>
                    <a:pt x="113" y="72"/>
                  </a:lnTo>
                  <a:lnTo>
                    <a:pt x="110" y="57"/>
                  </a:lnTo>
                  <a:lnTo>
                    <a:pt x="110" y="49"/>
                  </a:lnTo>
                  <a:lnTo>
                    <a:pt x="101" y="39"/>
                  </a:lnTo>
                  <a:lnTo>
                    <a:pt x="95" y="28"/>
                  </a:lnTo>
                  <a:lnTo>
                    <a:pt x="86" y="23"/>
                  </a:lnTo>
                  <a:lnTo>
                    <a:pt x="80" y="21"/>
                  </a:lnTo>
                  <a:lnTo>
                    <a:pt x="74" y="21"/>
                  </a:lnTo>
                  <a:lnTo>
                    <a:pt x="67" y="23"/>
                  </a:lnTo>
                  <a:lnTo>
                    <a:pt x="61" y="18"/>
                  </a:lnTo>
                  <a:lnTo>
                    <a:pt x="58" y="18"/>
                  </a:lnTo>
                  <a:lnTo>
                    <a:pt x="61" y="15"/>
                  </a:lnTo>
                  <a:lnTo>
                    <a:pt x="70" y="15"/>
                  </a:lnTo>
                  <a:lnTo>
                    <a:pt x="77" y="15"/>
                  </a:lnTo>
                  <a:lnTo>
                    <a:pt x="74" y="13"/>
                  </a:lnTo>
                  <a:lnTo>
                    <a:pt x="64" y="8"/>
                  </a:lnTo>
                  <a:lnTo>
                    <a:pt x="61" y="5"/>
                  </a:lnTo>
                  <a:lnTo>
                    <a:pt x="55" y="8"/>
                  </a:lnTo>
                  <a:lnTo>
                    <a:pt x="43" y="13"/>
                  </a:lnTo>
                  <a:lnTo>
                    <a:pt x="40" y="13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40" y="5"/>
                  </a:lnTo>
                  <a:lnTo>
                    <a:pt x="55" y="3"/>
                  </a:lnTo>
                  <a:lnTo>
                    <a:pt x="58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77" y="3"/>
                  </a:lnTo>
                  <a:lnTo>
                    <a:pt x="89" y="10"/>
                  </a:lnTo>
                  <a:lnTo>
                    <a:pt x="92" y="10"/>
                  </a:lnTo>
                  <a:lnTo>
                    <a:pt x="13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88" name="Freeform 159"/>
            <p:cNvSpPr>
              <a:spLocks/>
            </p:cNvSpPr>
            <p:nvPr/>
          </p:nvSpPr>
          <p:spPr bwMode="auto">
            <a:xfrm>
              <a:off x="4443" y="1626"/>
              <a:ext cx="260" cy="132"/>
            </a:xfrm>
            <a:custGeom>
              <a:avLst/>
              <a:gdLst>
                <a:gd name="T0" fmla="*/ 241 w 260"/>
                <a:gd name="T1" fmla="*/ 59 h 132"/>
                <a:gd name="T2" fmla="*/ 241 w 260"/>
                <a:gd name="T3" fmla="*/ 59 h 132"/>
                <a:gd name="T4" fmla="*/ 244 w 260"/>
                <a:gd name="T5" fmla="*/ 70 h 132"/>
                <a:gd name="T6" fmla="*/ 241 w 260"/>
                <a:gd name="T7" fmla="*/ 80 h 132"/>
                <a:gd name="T8" fmla="*/ 238 w 260"/>
                <a:gd name="T9" fmla="*/ 90 h 132"/>
                <a:gd name="T10" fmla="*/ 238 w 260"/>
                <a:gd name="T11" fmla="*/ 90 h 132"/>
                <a:gd name="T12" fmla="*/ 232 w 260"/>
                <a:gd name="T13" fmla="*/ 93 h 132"/>
                <a:gd name="T14" fmla="*/ 229 w 260"/>
                <a:gd name="T15" fmla="*/ 96 h 132"/>
                <a:gd name="T16" fmla="*/ 220 w 260"/>
                <a:gd name="T17" fmla="*/ 98 h 132"/>
                <a:gd name="T18" fmla="*/ 208 w 260"/>
                <a:gd name="T19" fmla="*/ 96 h 132"/>
                <a:gd name="T20" fmla="*/ 208 w 260"/>
                <a:gd name="T21" fmla="*/ 96 h 132"/>
                <a:gd name="T22" fmla="*/ 198 w 260"/>
                <a:gd name="T23" fmla="*/ 96 h 132"/>
                <a:gd name="T24" fmla="*/ 186 w 260"/>
                <a:gd name="T25" fmla="*/ 93 h 132"/>
                <a:gd name="T26" fmla="*/ 165 w 260"/>
                <a:gd name="T27" fmla="*/ 88 h 132"/>
                <a:gd name="T28" fmla="*/ 165 w 260"/>
                <a:gd name="T29" fmla="*/ 88 h 132"/>
                <a:gd name="T30" fmla="*/ 144 w 260"/>
                <a:gd name="T31" fmla="*/ 77 h 132"/>
                <a:gd name="T32" fmla="*/ 122 w 260"/>
                <a:gd name="T33" fmla="*/ 64 h 132"/>
                <a:gd name="T34" fmla="*/ 104 w 260"/>
                <a:gd name="T35" fmla="*/ 52 h 132"/>
                <a:gd name="T36" fmla="*/ 89 w 260"/>
                <a:gd name="T37" fmla="*/ 36 h 132"/>
                <a:gd name="T38" fmla="*/ 89 w 260"/>
                <a:gd name="T39" fmla="*/ 36 h 132"/>
                <a:gd name="T40" fmla="*/ 73 w 260"/>
                <a:gd name="T41" fmla="*/ 23 h 132"/>
                <a:gd name="T42" fmla="*/ 58 w 260"/>
                <a:gd name="T43" fmla="*/ 10 h 132"/>
                <a:gd name="T44" fmla="*/ 40 w 260"/>
                <a:gd name="T45" fmla="*/ 0 h 132"/>
                <a:gd name="T46" fmla="*/ 0 w 260"/>
                <a:gd name="T47" fmla="*/ 2 h 132"/>
                <a:gd name="T48" fmla="*/ 0 w 260"/>
                <a:gd name="T49" fmla="*/ 2 h 132"/>
                <a:gd name="T50" fmla="*/ 79 w 260"/>
                <a:gd name="T51" fmla="*/ 80 h 132"/>
                <a:gd name="T52" fmla="*/ 79 w 260"/>
                <a:gd name="T53" fmla="*/ 80 h 132"/>
                <a:gd name="T54" fmla="*/ 107 w 260"/>
                <a:gd name="T55" fmla="*/ 103 h 132"/>
                <a:gd name="T56" fmla="*/ 134 w 260"/>
                <a:gd name="T57" fmla="*/ 119 h 132"/>
                <a:gd name="T58" fmla="*/ 162 w 260"/>
                <a:gd name="T59" fmla="*/ 129 h 132"/>
                <a:gd name="T60" fmla="*/ 171 w 260"/>
                <a:gd name="T61" fmla="*/ 132 h 132"/>
                <a:gd name="T62" fmla="*/ 180 w 260"/>
                <a:gd name="T63" fmla="*/ 132 h 132"/>
                <a:gd name="T64" fmla="*/ 180 w 260"/>
                <a:gd name="T65" fmla="*/ 132 h 132"/>
                <a:gd name="T66" fmla="*/ 192 w 260"/>
                <a:gd name="T67" fmla="*/ 129 h 132"/>
                <a:gd name="T68" fmla="*/ 202 w 260"/>
                <a:gd name="T69" fmla="*/ 124 h 132"/>
                <a:gd name="T70" fmla="*/ 211 w 260"/>
                <a:gd name="T71" fmla="*/ 119 h 132"/>
                <a:gd name="T72" fmla="*/ 211 w 260"/>
                <a:gd name="T73" fmla="*/ 119 h 132"/>
                <a:gd name="T74" fmla="*/ 223 w 260"/>
                <a:gd name="T75" fmla="*/ 124 h 132"/>
                <a:gd name="T76" fmla="*/ 235 w 260"/>
                <a:gd name="T77" fmla="*/ 127 h 132"/>
                <a:gd name="T78" fmla="*/ 241 w 260"/>
                <a:gd name="T79" fmla="*/ 127 h 132"/>
                <a:gd name="T80" fmla="*/ 247 w 260"/>
                <a:gd name="T81" fmla="*/ 124 h 132"/>
                <a:gd name="T82" fmla="*/ 247 w 260"/>
                <a:gd name="T83" fmla="*/ 124 h 132"/>
                <a:gd name="T84" fmla="*/ 253 w 260"/>
                <a:gd name="T85" fmla="*/ 121 h 132"/>
                <a:gd name="T86" fmla="*/ 257 w 260"/>
                <a:gd name="T87" fmla="*/ 116 h 132"/>
                <a:gd name="T88" fmla="*/ 260 w 260"/>
                <a:gd name="T89" fmla="*/ 103 h 132"/>
                <a:gd name="T90" fmla="*/ 260 w 260"/>
                <a:gd name="T91" fmla="*/ 88 h 132"/>
                <a:gd name="T92" fmla="*/ 260 w 260"/>
                <a:gd name="T93" fmla="*/ 80 h 132"/>
                <a:gd name="T94" fmla="*/ 260 w 260"/>
                <a:gd name="T95" fmla="*/ 80 h 132"/>
                <a:gd name="T96" fmla="*/ 253 w 260"/>
                <a:gd name="T97" fmla="*/ 70 h 132"/>
                <a:gd name="T98" fmla="*/ 253 w 260"/>
                <a:gd name="T99" fmla="*/ 64 h 132"/>
                <a:gd name="T100" fmla="*/ 241 w 260"/>
                <a:gd name="T101" fmla="*/ 59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0"/>
                <a:gd name="T154" fmla="*/ 0 h 132"/>
                <a:gd name="T155" fmla="*/ 260 w 260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0" h="132">
                  <a:moveTo>
                    <a:pt x="241" y="59"/>
                  </a:moveTo>
                  <a:lnTo>
                    <a:pt x="241" y="59"/>
                  </a:lnTo>
                  <a:lnTo>
                    <a:pt x="244" y="70"/>
                  </a:lnTo>
                  <a:lnTo>
                    <a:pt x="241" y="80"/>
                  </a:lnTo>
                  <a:lnTo>
                    <a:pt x="238" y="90"/>
                  </a:lnTo>
                  <a:lnTo>
                    <a:pt x="232" y="93"/>
                  </a:lnTo>
                  <a:lnTo>
                    <a:pt x="229" y="96"/>
                  </a:lnTo>
                  <a:lnTo>
                    <a:pt x="220" y="98"/>
                  </a:lnTo>
                  <a:lnTo>
                    <a:pt x="208" y="96"/>
                  </a:lnTo>
                  <a:lnTo>
                    <a:pt x="198" y="96"/>
                  </a:lnTo>
                  <a:lnTo>
                    <a:pt x="186" y="93"/>
                  </a:lnTo>
                  <a:lnTo>
                    <a:pt x="165" y="88"/>
                  </a:lnTo>
                  <a:lnTo>
                    <a:pt x="144" y="77"/>
                  </a:lnTo>
                  <a:lnTo>
                    <a:pt x="122" y="64"/>
                  </a:lnTo>
                  <a:lnTo>
                    <a:pt x="104" y="52"/>
                  </a:lnTo>
                  <a:lnTo>
                    <a:pt x="89" y="36"/>
                  </a:lnTo>
                  <a:lnTo>
                    <a:pt x="73" y="23"/>
                  </a:lnTo>
                  <a:lnTo>
                    <a:pt x="58" y="10"/>
                  </a:lnTo>
                  <a:lnTo>
                    <a:pt x="40" y="0"/>
                  </a:lnTo>
                  <a:lnTo>
                    <a:pt x="0" y="2"/>
                  </a:lnTo>
                  <a:lnTo>
                    <a:pt x="79" y="80"/>
                  </a:lnTo>
                  <a:lnTo>
                    <a:pt x="107" y="103"/>
                  </a:lnTo>
                  <a:lnTo>
                    <a:pt x="134" y="119"/>
                  </a:lnTo>
                  <a:lnTo>
                    <a:pt x="162" y="129"/>
                  </a:lnTo>
                  <a:lnTo>
                    <a:pt x="171" y="132"/>
                  </a:lnTo>
                  <a:lnTo>
                    <a:pt x="180" y="132"/>
                  </a:lnTo>
                  <a:lnTo>
                    <a:pt x="192" y="129"/>
                  </a:lnTo>
                  <a:lnTo>
                    <a:pt x="202" y="124"/>
                  </a:lnTo>
                  <a:lnTo>
                    <a:pt x="211" y="119"/>
                  </a:lnTo>
                  <a:lnTo>
                    <a:pt x="223" y="124"/>
                  </a:lnTo>
                  <a:lnTo>
                    <a:pt x="235" y="127"/>
                  </a:lnTo>
                  <a:lnTo>
                    <a:pt x="241" y="127"/>
                  </a:lnTo>
                  <a:lnTo>
                    <a:pt x="247" y="124"/>
                  </a:lnTo>
                  <a:lnTo>
                    <a:pt x="253" y="121"/>
                  </a:lnTo>
                  <a:lnTo>
                    <a:pt x="257" y="116"/>
                  </a:lnTo>
                  <a:lnTo>
                    <a:pt x="260" y="103"/>
                  </a:lnTo>
                  <a:lnTo>
                    <a:pt x="260" y="88"/>
                  </a:lnTo>
                  <a:lnTo>
                    <a:pt x="260" y="80"/>
                  </a:lnTo>
                  <a:lnTo>
                    <a:pt x="253" y="70"/>
                  </a:lnTo>
                  <a:lnTo>
                    <a:pt x="253" y="64"/>
                  </a:lnTo>
                  <a:lnTo>
                    <a:pt x="241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89" name="Freeform 160"/>
            <p:cNvSpPr>
              <a:spLocks/>
            </p:cNvSpPr>
            <p:nvPr/>
          </p:nvSpPr>
          <p:spPr bwMode="auto">
            <a:xfrm>
              <a:off x="4935" y="2330"/>
              <a:ext cx="36" cy="39"/>
            </a:xfrm>
            <a:custGeom>
              <a:avLst/>
              <a:gdLst>
                <a:gd name="T0" fmla="*/ 0 w 36"/>
                <a:gd name="T1" fmla="*/ 39 h 39"/>
                <a:gd name="T2" fmla="*/ 0 w 36"/>
                <a:gd name="T3" fmla="*/ 39 h 39"/>
                <a:gd name="T4" fmla="*/ 9 w 36"/>
                <a:gd name="T5" fmla="*/ 31 h 39"/>
                <a:gd name="T6" fmla="*/ 15 w 36"/>
                <a:gd name="T7" fmla="*/ 26 h 39"/>
                <a:gd name="T8" fmla="*/ 24 w 36"/>
                <a:gd name="T9" fmla="*/ 23 h 39"/>
                <a:gd name="T10" fmla="*/ 24 w 36"/>
                <a:gd name="T11" fmla="*/ 23 h 39"/>
                <a:gd name="T12" fmla="*/ 36 w 36"/>
                <a:gd name="T13" fmla="*/ 23 h 39"/>
                <a:gd name="T14" fmla="*/ 27 w 36"/>
                <a:gd name="T15" fmla="*/ 0 h 39"/>
                <a:gd name="T16" fmla="*/ 27 w 36"/>
                <a:gd name="T17" fmla="*/ 0 h 39"/>
                <a:gd name="T18" fmla="*/ 21 w 36"/>
                <a:gd name="T19" fmla="*/ 0 h 39"/>
                <a:gd name="T20" fmla="*/ 12 w 36"/>
                <a:gd name="T21" fmla="*/ 3 h 39"/>
                <a:gd name="T22" fmla="*/ 3 w 36"/>
                <a:gd name="T23" fmla="*/ 8 h 39"/>
                <a:gd name="T24" fmla="*/ 0 w 36"/>
                <a:gd name="T25" fmla="*/ 13 h 39"/>
                <a:gd name="T26" fmla="*/ 0 w 36"/>
                <a:gd name="T27" fmla="*/ 39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39"/>
                <a:gd name="T44" fmla="*/ 36 w 36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39">
                  <a:moveTo>
                    <a:pt x="0" y="39"/>
                  </a:moveTo>
                  <a:lnTo>
                    <a:pt x="0" y="39"/>
                  </a:lnTo>
                  <a:lnTo>
                    <a:pt x="9" y="31"/>
                  </a:lnTo>
                  <a:lnTo>
                    <a:pt x="15" y="26"/>
                  </a:lnTo>
                  <a:lnTo>
                    <a:pt x="24" y="23"/>
                  </a:lnTo>
                  <a:lnTo>
                    <a:pt x="36" y="23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2" y="3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C4C4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90" name="Freeform 161"/>
            <p:cNvSpPr>
              <a:spLocks/>
            </p:cNvSpPr>
            <p:nvPr/>
          </p:nvSpPr>
          <p:spPr bwMode="auto">
            <a:xfrm>
              <a:off x="4938" y="2330"/>
              <a:ext cx="30" cy="29"/>
            </a:xfrm>
            <a:custGeom>
              <a:avLst/>
              <a:gdLst>
                <a:gd name="T0" fmla="*/ 21 w 30"/>
                <a:gd name="T1" fmla="*/ 0 h 29"/>
                <a:gd name="T2" fmla="*/ 21 w 30"/>
                <a:gd name="T3" fmla="*/ 0 h 29"/>
                <a:gd name="T4" fmla="*/ 30 w 30"/>
                <a:gd name="T5" fmla="*/ 18 h 29"/>
                <a:gd name="T6" fmla="*/ 30 w 30"/>
                <a:gd name="T7" fmla="*/ 18 h 29"/>
                <a:gd name="T8" fmla="*/ 30 w 30"/>
                <a:gd name="T9" fmla="*/ 21 h 29"/>
                <a:gd name="T10" fmla="*/ 27 w 30"/>
                <a:gd name="T11" fmla="*/ 21 h 29"/>
                <a:gd name="T12" fmla="*/ 15 w 30"/>
                <a:gd name="T13" fmla="*/ 21 h 29"/>
                <a:gd name="T14" fmla="*/ 15 w 30"/>
                <a:gd name="T15" fmla="*/ 21 h 29"/>
                <a:gd name="T16" fmla="*/ 6 w 30"/>
                <a:gd name="T17" fmla="*/ 23 h 29"/>
                <a:gd name="T18" fmla="*/ 0 w 30"/>
                <a:gd name="T19" fmla="*/ 29 h 29"/>
                <a:gd name="T20" fmla="*/ 0 w 30"/>
                <a:gd name="T21" fmla="*/ 29 h 29"/>
                <a:gd name="T22" fmla="*/ 3 w 30"/>
                <a:gd name="T23" fmla="*/ 16 h 29"/>
                <a:gd name="T24" fmla="*/ 3 w 30"/>
                <a:gd name="T25" fmla="*/ 16 h 29"/>
                <a:gd name="T26" fmla="*/ 6 w 30"/>
                <a:gd name="T27" fmla="*/ 8 h 29"/>
                <a:gd name="T28" fmla="*/ 12 w 30"/>
                <a:gd name="T29" fmla="*/ 3 h 29"/>
                <a:gd name="T30" fmla="*/ 12 w 30"/>
                <a:gd name="T31" fmla="*/ 3 h 29"/>
                <a:gd name="T32" fmla="*/ 18 w 30"/>
                <a:gd name="T33" fmla="*/ 0 h 29"/>
                <a:gd name="T34" fmla="*/ 21 w 30"/>
                <a:gd name="T35" fmla="*/ 0 h 29"/>
                <a:gd name="T36" fmla="*/ 21 w 30"/>
                <a:gd name="T37" fmla="*/ 0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29"/>
                <a:gd name="T59" fmla="*/ 30 w 30"/>
                <a:gd name="T60" fmla="*/ 29 h 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29">
                  <a:moveTo>
                    <a:pt x="21" y="0"/>
                  </a:moveTo>
                  <a:lnTo>
                    <a:pt x="21" y="0"/>
                  </a:lnTo>
                  <a:lnTo>
                    <a:pt x="30" y="18"/>
                  </a:lnTo>
                  <a:lnTo>
                    <a:pt x="30" y="21"/>
                  </a:lnTo>
                  <a:lnTo>
                    <a:pt x="27" y="21"/>
                  </a:lnTo>
                  <a:lnTo>
                    <a:pt x="15" y="21"/>
                  </a:lnTo>
                  <a:lnTo>
                    <a:pt x="6" y="23"/>
                  </a:lnTo>
                  <a:lnTo>
                    <a:pt x="0" y="29"/>
                  </a:lnTo>
                  <a:lnTo>
                    <a:pt x="3" y="16"/>
                  </a:lnTo>
                  <a:lnTo>
                    <a:pt x="6" y="8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91" name="Freeform 162"/>
            <p:cNvSpPr>
              <a:spLocks/>
            </p:cNvSpPr>
            <p:nvPr/>
          </p:nvSpPr>
          <p:spPr bwMode="auto">
            <a:xfrm>
              <a:off x="4373" y="2335"/>
              <a:ext cx="76" cy="29"/>
            </a:xfrm>
            <a:custGeom>
              <a:avLst/>
              <a:gdLst>
                <a:gd name="T0" fmla="*/ 6 w 76"/>
                <a:gd name="T1" fmla="*/ 29 h 29"/>
                <a:gd name="T2" fmla="*/ 0 w 76"/>
                <a:gd name="T3" fmla="*/ 11 h 29"/>
                <a:gd name="T4" fmla="*/ 0 w 76"/>
                <a:gd name="T5" fmla="*/ 11 h 29"/>
                <a:gd name="T6" fmla="*/ 3 w 76"/>
                <a:gd name="T7" fmla="*/ 8 h 29"/>
                <a:gd name="T8" fmla="*/ 27 w 76"/>
                <a:gd name="T9" fmla="*/ 3 h 29"/>
                <a:gd name="T10" fmla="*/ 27 w 76"/>
                <a:gd name="T11" fmla="*/ 3 h 29"/>
                <a:gd name="T12" fmla="*/ 46 w 76"/>
                <a:gd name="T13" fmla="*/ 0 h 29"/>
                <a:gd name="T14" fmla="*/ 61 w 76"/>
                <a:gd name="T15" fmla="*/ 0 h 29"/>
                <a:gd name="T16" fmla="*/ 76 w 76"/>
                <a:gd name="T17" fmla="*/ 3 h 29"/>
                <a:gd name="T18" fmla="*/ 76 w 76"/>
                <a:gd name="T19" fmla="*/ 21 h 29"/>
                <a:gd name="T20" fmla="*/ 76 w 76"/>
                <a:gd name="T21" fmla="*/ 21 h 29"/>
                <a:gd name="T22" fmla="*/ 64 w 76"/>
                <a:gd name="T23" fmla="*/ 21 h 29"/>
                <a:gd name="T24" fmla="*/ 55 w 76"/>
                <a:gd name="T25" fmla="*/ 21 h 29"/>
                <a:gd name="T26" fmla="*/ 42 w 76"/>
                <a:gd name="T27" fmla="*/ 18 h 29"/>
                <a:gd name="T28" fmla="*/ 42 w 76"/>
                <a:gd name="T29" fmla="*/ 18 h 29"/>
                <a:gd name="T30" fmla="*/ 33 w 76"/>
                <a:gd name="T31" fmla="*/ 18 h 29"/>
                <a:gd name="T32" fmla="*/ 24 w 76"/>
                <a:gd name="T33" fmla="*/ 18 h 29"/>
                <a:gd name="T34" fmla="*/ 15 w 76"/>
                <a:gd name="T35" fmla="*/ 21 h 29"/>
                <a:gd name="T36" fmla="*/ 12 w 76"/>
                <a:gd name="T37" fmla="*/ 24 h 29"/>
                <a:gd name="T38" fmla="*/ 12 w 76"/>
                <a:gd name="T39" fmla="*/ 24 h 29"/>
                <a:gd name="T40" fmla="*/ 6 w 76"/>
                <a:gd name="T41" fmla="*/ 29 h 29"/>
                <a:gd name="T42" fmla="*/ 6 w 76"/>
                <a:gd name="T43" fmla="*/ 29 h 29"/>
                <a:gd name="T44" fmla="*/ 6 w 76"/>
                <a:gd name="T45" fmla="*/ 29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6"/>
                <a:gd name="T70" fmla="*/ 0 h 29"/>
                <a:gd name="T71" fmla="*/ 76 w 76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6" h="29">
                  <a:moveTo>
                    <a:pt x="6" y="29"/>
                  </a:moveTo>
                  <a:lnTo>
                    <a:pt x="0" y="11"/>
                  </a:lnTo>
                  <a:lnTo>
                    <a:pt x="3" y="8"/>
                  </a:lnTo>
                  <a:lnTo>
                    <a:pt x="27" y="3"/>
                  </a:lnTo>
                  <a:lnTo>
                    <a:pt x="46" y="0"/>
                  </a:lnTo>
                  <a:lnTo>
                    <a:pt x="61" y="0"/>
                  </a:lnTo>
                  <a:lnTo>
                    <a:pt x="76" y="3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5" y="21"/>
                  </a:lnTo>
                  <a:lnTo>
                    <a:pt x="42" y="18"/>
                  </a:lnTo>
                  <a:lnTo>
                    <a:pt x="33" y="18"/>
                  </a:lnTo>
                  <a:lnTo>
                    <a:pt x="24" y="18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92" name="Freeform 163"/>
            <p:cNvSpPr>
              <a:spLocks noEditPoints="1"/>
            </p:cNvSpPr>
            <p:nvPr/>
          </p:nvSpPr>
          <p:spPr bwMode="auto">
            <a:xfrm>
              <a:off x="4275" y="1631"/>
              <a:ext cx="92" cy="691"/>
            </a:xfrm>
            <a:custGeom>
              <a:avLst/>
              <a:gdLst>
                <a:gd name="T0" fmla="*/ 76 w 92"/>
                <a:gd name="T1" fmla="*/ 691 h 691"/>
                <a:gd name="T2" fmla="*/ 79 w 92"/>
                <a:gd name="T3" fmla="*/ 689 h 691"/>
                <a:gd name="T4" fmla="*/ 76 w 92"/>
                <a:gd name="T5" fmla="*/ 691 h 691"/>
                <a:gd name="T6" fmla="*/ 79 w 92"/>
                <a:gd name="T7" fmla="*/ 689 h 691"/>
                <a:gd name="T8" fmla="*/ 70 w 92"/>
                <a:gd name="T9" fmla="*/ 645 h 691"/>
                <a:gd name="T10" fmla="*/ 49 w 92"/>
                <a:gd name="T11" fmla="*/ 585 h 691"/>
                <a:gd name="T12" fmla="*/ 37 w 92"/>
                <a:gd name="T13" fmla="*/ 554 h 691"/>
                <a:gd name="T14" fmla="*/ 18 w 92"/>
                <a:gd name="T15" fmla="*/ 484 h 691"/>
                <a:gd name="T16" fmla="*/ 18 w 92"/>
                <a:gd name="T17" fmla="*/ 469 h 691"/>
                <a:gd name="T18" fmla="*/ 21 w 92"/>
                <a:gd name="T19" fmla="*/ 463 h 691"/>
                <a:gd name="T20" fmla="*/ 3 w 92"/>
                <a:gd name="T21" fmla="*/ 456 h 691"/>
                <a:gd name="T22" fmla="*/ 0 w 92"/>
                <a:gd name="T23" fmla="*/ 450 h 691"/>
                <a:gd name="T24" fmla="*/ 9 w 92"/>
                <a:gd name="T25" fmla="*/ 440 h 691"/>
                <a:gd name="T26" fmla="*/ 9 w 92"/>
                <a:gd name="T27" fmla="*/ 440 h 691"/>
                <a:gd name="T28" fmla="*/ 9 w 92"/>
                <a:gd name="T29" fmla="*/ 432 h 691"/>
                <a:gd name="T30" fmla="*/ 12 w 92"/>
                <a:gd name="T31" fmla="*/ 430 h 691"/>
                <a:gd name="T32" fmla="*/ 18 w 92"/>
                <a:gd name="T33" fmla="*/ 414 h 691"/>
                <a:gd name="T34" fmla="*/ 12 w 92"/>
                <a:gd name="T35" fmla="*/ 399 h 691"/>
                <a:gd name="T36" fmla="*/ 9 w 92"/>
                <a:gd name="T37" fmla="*/ 394 h 691"/>
                <a:gd name="T38" fmla="*/ 18 w 92"/>
                <a:gd name="T39" fmla="*/ 347 h 691"/>
                <a:gd name="T40" fmla="*/ 24 w 92"/>
                <a:gd name="T41" fmla="*/ 308 h 691"/>
                <a:gd name="T42" fmla="*/ 31 w 92"/>
                <a:gd name="T43" fmla="*/ 186 h 691"/>
                <a:gd name="T44" fmla="*/ 34 w 92"/>
                <a:gd name="T45" fmla="*/ 168 h 691"/>
                <a:gd name="T46" fmla="*/ 46 w 92"/>
                <a:gd name="T47" fmla="*/ 140 h 691"/>
                <a:gd name="T48" fmla="*/ 52 w 92"/>
                <a:gd name="T49" fmla="*/ 124 h 691"/>
                <a:gd name="T50" fmla="*/ 79 w 92"/>
                <a:gd name="T51" fmla="*/ 21 h 691"/>
                <a:gd name="T52" fmla="*/ 82 w 92"/>
                <a:gd name="T53" fmla="*/ 10 h 691"/>
                <a:gd name="T54" fmla="*/ 92 w 92"/>
                <a:gd name="T55" fmla="*/ 0 h 691"/>
                <a:gd name="T56" fmla="*/ 82 w 92"/>
                <a:gd name="T57" fmla="*/ 28 h 691"/>
                <a:gd name="T58" fmla="*/ 82 w 92"/>
                <a:gd name="T59" fmla="*/ 39 h 691"/>
                <a:gd name="T60" fmla="*/ 82 w 92"/>
                <a:gd name="T61" fmla="*/ 78 h 691"/>
                <a:gd name="T62" fmla="*/ 67 w 92"/>
                <a:gd name="T63" fmla="*/ 137 h 691"/>
                <a:gd name="T64" fmla="*/ 52 w 92"/>
                <a:gd name="T65" fmla="*/ 179 h 691"/>
                <a:gd name="T66" fmla="*/ 46 w 92"/>
                <a:gd name="T67" fmla="*/ 210 h 691"/>
                <a:gd name="T68" fmla="*/ 49 w 92"/>
                <a:gd name="T69" fmla="*/ 238 h 691"/>
                <a:gd name="T70" fmla="*/ 43 w 92"/>
                <a:gd name="T71" fmla="*/ 331 h 691"/>
                <a:gd name="T72" fmla="*/ 34 w 92"/>
                <a:gd name="T73" fmla="*/ 365 h 691"/>
                <a:gd name="T74" fmla="*/ 15 w 92"/>
                <a:gd name="T75" fmla="*/ 391 h 691"/>
                <a:gd name="T76" fmla="*/ 27 w 92"/>
                <a:gd name="T77" fmla="*/ 388 h 691"/>
                <a:gd name="T78" fmla="*/ 37 w 92"/>
                <a:gd name="T79" fmla="*/ 391 h 691"/>
                <a:gd name="T80" fmla="*/ 27 w 92"/>
                <a:gd name="T81" fmla="*/ 396 h 691"/>
                <a:gd name="T82" fmla="*/ 24 w 92"/>
                <a:gd name="T83" fmla="*/ 399 h 691"/>
                <a:gd name="T84" fmla="*/ 27 w 92"/>
                <a:gd name="T85" fmla="*/ 401 h 691"/>
                <a:gd name="T86" fmla="*/ 27 w 92"/>
                <a:gd name="T87" fmla="*/ 412 h 691"/>
                <a:gd name="T88" fmla="*/ 27 w 92"/>
                <a:gd name="T89" fmla="*/ 445 h 691"/>
                <a:gd name="T90" fmla="*/ 31 w 92"/>
                <a:gd name="T91" fmla="*/ 450 h 691"/>
                <a:gd name="T92" fmla="*/ 34 w 92"/>
                <a:gd name="T93" fmla="*/ 466 h 691"/>
                <a:gd name="T94" fmla="*/ 46 w 92"/>
                <a:gd name="T95" fmla="*/ 536 h 691"/>
                <a:gd name="T96" fmla="*/ 58 w 92"/>
                <a:gd name="T97" fmla="*/ 570 h 691"/>
                <a:gd name="T98" fmla="*/ 73 w 92"/>
                <a:gd name="T99" fmla="*/ 598 h 691"/>
                <a:gd name="T100" fmla="*/ 85 w 92"/>
                <a:gd name="T101" fmla="*/ 640 h 691"/>
                <a:gd name="T102" fmla="*/ 82 w 92"/>
                <a:gd name="T103" fmla="*/ 671 h 691"/>
                <a:gd name="T104" fmla="*/ 79 w 92"/>
                <a:gd name="T105" fmla="*/ 689 h 6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2"/>
                <a:gd name="T160" fmla="*/ 0 h 691"/>
                <a:gd name="T161" fmla="*/ 92 w 92"/>
                <a:gd name="T162" fmla="*/ 691 h 6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2" h="691">
                  <a:moveTo>
                    <a:pt x="76" y="691"/>
                  </a:moveTo>
                  <a:lnTo>
                    <a:pt x="76" y="691"/>
                  </a:lnTo>
                  <a:lnTo>
                    <a:pt x="79" y="689"/>
                  </a:lnTo>
                  <a:lnTo>
                    <a:pt x="76" y="691"/>
                  </a:lnTo>
                  <a:close/>
                  <a:moveTo>
                    <a:pt x="79" y="689"/>
                  </a:moveTo>
                  <a:lnTo>
                    <a:pt x="79" y="689"/>
                  </a:lnTo>
                  <a:lnTo>
                    <a:pt x="76" y="671"/>
                  </a:lnTo>
                  <a:lnTo>
                    <a:pt x="70" y="645"/>
                  </a:lnTo>
                  <a:lnTo>
                    <a:pt x="61" y="614"/>
                  </a:lnTo>
                  <a:lnTo>
                    <a:pt x="49" y="585"/>
                  </a:lnTo>
                  <a:lnTo>
                    <a:pt x="37" y="554"/>
                  </a:lnTo>
                  <a:lnTo>
                    <a:pt x="24" y="518"/>
                  </a:lnTo>
                  <a:lnTo>
                    <a:pt x="18" y="484"/>
                  </a:lnTo>
                  <a:lnTo>
                    <a:pt x="18" y="474"/>
                  </a:lnTo>
                  <a:lnTo>
                    <a:pt x="18" y="469"/>
                  </a:lnTo>
                  <a:lnTo>
                    <a:pt x="21" y="463"/>
                  </a:lnTo>
                  <a:lnTo>
                    <a:pt x="18" y="461"/>
                  </a:lnTo>
                  <a:lnTo>
                    <a:pt x="3" y="456"/>
                  </a:lnTo>
                  <a:lnTo>
                    <a:pt x="0" y="450"/>
                  </a:lnTo>
                  <a:lnTo>
                    <a:pt x="0" y="448"/>
                  </a:lnTo>
                  <a:lnTo>
                    <a:pt x="9" y="440"/>
                  </a:lnTo>
                  <a:lnTo>
                    <a:pt x="9" y="435"/>
                  </a:lnTo>
                  <a:lnTo>
                    <a:pt x="9" y="432"/>
                  </a:lnTo>
                  <a:lnTo>
                    <a:pt x="12" y="430"/>
                  </a:lnTo>
                  <a:lnTo>
                    <a:pt x="15" y="422"/>
                  </a:lnTo>
                  <a:lnTo>
                    <a:pt x="18" y="414"/>
                  </a:lnTo>
                  <a:lnTo>
                    <a:pt x="15" y="406"/>
                  </a:lnTo>
                  <a:lnTo>
                    <a:pt x="12" y="399"/>
                  </a:lnTo>
                  <a:lnTo>
                    <a:pt x="9" y="394"/>
                  </a:lnTo>
                  <a:lnTo>
                    <a:pt x="9" y="386"/>
                  </a:lnTo>
                  <a:lnTo>
                    <a:pt x="18" y="347"/>
                  </a:lnTo>
                  <a:lnTo>
                    <a:pt x="24" y="308"/>
                  </a:lnTo>
                  <a:lnTo>
                    <a:pt x="27" y="259"/>
                  </a:lnTo>
                  <a:lnTo>
                    <a:pt x="31" y="186"/>
                  </a:lnTo>
                  <a:lnTo>
                    <a:pt x="34" y="168"/>
                  </a:lnTo>
                  <a:lnTo>
                    <a:pt x="40" y="155"/>
                  </a:lnTo>
                  <a:lnTo>
                    <a:pt x="46" y="140"/>
                  </a:lnTo>
                  <a:lnTo>
                    <a:pt x="52" y="124"/>
                  </a:lnTo>
                  <a:lnTo>
                    <a:pt x="64" y="70"/>
                  </a:lnTo>
                  <a:lnTo>
                    <a:pt x="79" y="21"/>
                  </a:lnTo>
                  <a:lnTo>
                    <a:pt x="82" y="10"/>
                  </a:lnTo>
                  <a:lnTo>
                    <a:pt x="92" y="0"/>
                  </a:lnTo>
                  <a:lnTo>
                    <a:pt x="85" y="15"/>
                  </a:lnTo>
                  <a:lnTo>
                    <a:pt x="82" y="28"/>
                  </a:lnTo>
                  <a:lnTo>
                    <a:pt x="82" y="39"/>
                  </a:lnTo>
                  <a:lnTo>
                    <a:pt x="82" y="52"/>
                  </a:lnTo>
                  <a:lnTo>
                    <a:pt x="82" y="78"/>
                  </a:lnTo>
                  <a:lnTo>
                    <a:pt x="76" y="109"/>
                  </a:lnTo>
                  <a:lnTo>
                    <a:pt x="67" y="137"/>
                  </a:lnTo>
                  <a:lnTo>
                    <a:pt x="52" y="179"/>
                  </a:lnTo>
                  <a:lnTo>
                    <a:pt x="46" y="194"/>
                  </a:lnTo>
                  <a:lnTo>
                    <a:pt x="46" y="210"/>
                  </a:lnTo>
                  <a:lnTo>
                    <a:pt x="49" y="238"/>
                  </a:lnTo>
                  <a:lnTo>
                    <a:pt x="49" y="285"/>
                  </a:lnTo>
                  <a:lnTo>
                    <a:pt x="43" y="331"/>
                  </a:lnTo>
                  <a:lnTo>
                    <a:pt x="40" y="352"/>
                  </a:lnTo>
                  <a:lnTo>
                    <a:pt x="34" y="365"/>
                  </a:lnTo>
                  <a:lnTo>
                    <a:pt x="15" y="391"/>
                  </a:lnTo>
                  <a:lnTo>
                    <a:pt x="18" y="391"/>
                  </a:lnTo>
                  <a:lnTo>
                    <a:pt x="27" y="388"/>
                  </a:lnTo>
                  <a:lnTo>
                    <a:pt x="37" y="391"/>
                  </a:lnTo>
                  <a:lnTo>
                    <a:pt x="27" y="396"/>
                  </a:lnTo>
                  <a:lnTo>
                    <a:pt x="24" y="399"/>
                  </a:lnTo>
                  <a:lnTo>
                    <a:pt x="27" y="401"/>
                  </a:lnTo>
                  <a:lnTo>
                    <a:pt x="27" y="412"/>
                  </a:lnTo>
                  <a:lnTo>
                    <a:pt x="27" y="435"/>
                  </a:lnTo>
                  <a:lnTo>
                    <a:pt x="27" y="445"/>
                  </a:lnTo>
                  <a:lnTo>
                    <a:pt x="31" y="450"/>
                  </a:lnTo>
                  <a:lnTo>
                    <a:pt x="34" y="456"/>
                  </a:lnTo>
                  <a:lnTo>
                    <a:pt x="34" y="466"/>
                  </a:lnTo>
                  <a:lnTo>
                    <a:pt x="40" y="497"/>
                  </a:lnTo>
                  <a:lnTo>
                    <a:pt x="46" y="536"/>
                  </a:lnTo>
                  <a:lnTo>
                    <a:pt x="52" y="554"/>
                  </a:lnTo>
                  <a:lnTo>
                    <a:pt x="58" y="570"/>
                  </a:lnTo>
                  <a:lnTo>
                    <a:pt x="73" y="598"/>
                  </a:lnTo>
                  <a:lnTo>
                    <a:pt x="82" y="627"/>
                  </a:lnTo>
                  <a:lnTo>
                    <a:pt x="85" y="640"/>
                  </a:lnTo>
                  <a:lnTo>
                    <a:pt x="85" y="655"/>
                  </a:lnTo>
                  <a:lnTo>
                    <a:pt x="82" y="671"/>
                  </a:lnTo>
                  <a:lnTo>
                    <a:pt x="79" y="689"/>
                  </a:lnTo>
                  <a:close/>
                </a:path>
              </a:pathLst>
            </a:custGeom>
            <a:solidFill>
              <a:srgbClr val="E7E9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93" name="Freeform 164"/>
            <p:cNvSpPr>
              <a:spLocks/>
            </p:cNvSpPr>
            <p:nvPr/>
          </p:nvSpPr>
          <p:spPr bwMode="auto">
            <a:xfrm>
              <a:off x="4748" y="3275"/>
              <a:ext cx="199" cy="112"/>
            </a:xfrm>
            <a:custGeom>
              <a:avLst/>
              <a:gdLst>
                <a:gd name="T0" fmla="*/ 19 w 199"/>
                <a:gd name="T1" fmla="*/ 0 h 112"/>
                <a:gd name="T2" fmla="*/ 19 w 199"/>
                <a:gd name="T3" fmla="*/ 0 h 112"/>
                <a:gd name="T4" fmla="*/ 19 w 199"/>
                <a:gd name="T5" fmla="*/ 5 h 112"/>
                <a:gd name="T6" fmla="*/ 25 w 199"/>
                <a:gd name="T7" fmla="*/ 13 h 112"/>
                <a:gd name="T8" fmla="*/ 37 w 199"/>
                <a:gd name="T9" fmla="*/ 24 h 112"/>
                <a:gd name="T10" fmla="*/ 46 w 199"/>
                <a:gd name="T11" fmla="*/ 29 h 112"/>
                <a:gd name="T12" fmla="*/ 61 w 199"/>
                <a:gd name="T13" fmla="*/ 31 h 112"/>
                <a:gd name="T14" fmla="*/ 61 w 199"/>
                <a:gd name="T15" fmla="*/ 31 h 112"/>
                <a:gd name="T16" fmla="*/ 74 w 199"/>
                <a:gd name="T17" fmla="*/ 34 h 112"/>
                <a:gd name="T18" fmla="*/ 86 w 199"/>
                <a:gd name="T19" fmla="*/ 37 h 112"/>
                <a:gd name="T20" fmla="*/ 98 w 199"/>
                <a:gd name="T21" fmla="*/ 34 h 112"/>
                <a:gd name="T22" fmla="*/ 110 w 199"/>
                <a:gd name="T23" fmla="*/ 34 h 112"/>
                <a:gd name="T24" fmla="*/ 126 w 199"/>
                <a:gd name="T25" fmla="*/ 26 h 112"/>
                <a:gd name="T26" fmla="*/ 129 w 199"/>
                <a:gd name="T27" fmla="*/ 24 h 112"/>
                <a:gd name="T28" fmla="*/ 132 w 199"/>
                <a:gd name="T29" fmla="*/ 18 h 112"/>
                <a:gd name="T30" fmla="*/ 132 w 199"/>
                <a:gd name="T31" fmla="*/ 18 h 112"/>
                <a:gd name="T32" fmla="*/ 132 w 199"/>
                <a:gd name="T33" fmla="*/ 26 h 112"/>
                <a:gd name="T34" fmla="*/ 138 w 199"/>
                <a:gd name="T35" fmla="*/ 34 h 112"/>
                <a:gd name="T36" fmla="*/ 141 w 199"/>
                <a:gd name="T37" fmla="*/ 42 h 112"/>
                <a:gd name="T38" fmla="*/ 141 w 199"/>
                <a:gd name="T39" fmla="*/ 42 h 112"/>
                <a:gd name="T40" fmla="*/ 162 w 199"/>
                <a:gd name="T41" fmla="*/ 52 h 112"/>
                <a:gd name="T42" fmla="*/ 178 w 199"/>
                <a:gd name="T43" fmla="*/ 57 h 112"/>
                <a:gd name="T44" fmla="*/ 190 w 199"/>
                <a:gd name="T45" fmla="*/ 70 h 112"/>
                <a:gd name="T46" fmla="*/ 190 w 199"/>
                <a:gd name="T47" fmla="*/ 70 h 112"/>
                <a:gd name="T48" fmla="*/ 196 w 199"/>
                <a:gd name="T49" fmla="*/ 75 h 112"/>
                <a:gd name="T50" fmla="*/ 199 w 199"/>
                <a:gd name="T51" fmla="*/ 83 h 112"/>
                <a:gd name="T52" fmla="*/ 199 w 199"/>
                <a:gd name="T53" fmla="*/ 88 h 112"/>
                <a:gd name="T54" fmla="*/ 196 w 199"/>
                <a:gd name="T55" fmla="*/ 96 h 112"/>
                <a:gd name="T56" fmla="*/ 187 w 199"/>
                <a:gd name="T57" fmla="*/ 101 h 112"/>
                <a:gd name="T58" fmla="*/ 174 w 199"/>
                <a:gd name="T59" fmla="*/ 104 h 112"/>
                <a:gd name="T60" fmla="*/ 159 w 199"/>
                <a:gd name="T61" fmla="*/ 109 h 112"/>
                <a:gd name="T62" fmla="*/ 135 w 199"/>
                <a:gd name="T63" fmla="*/ 112 h 112"/>
                <a:gd name="T64" fmla="*/ 135 w 199"/>
                <a:gd name="T65" fmla="*/ 112 h 112"/>
                <a:gd name="T66" fmla="*/ 110 w 199"/>
                <a:gd name="T67" fmla="*/ 112 h 112"/>
                <a:gd name="T68" fmla="*/ 89 w 199"/>
                <a:gd name="T69" fmla="*/ 112 h 112"/>
                <a:gd name="T70" fmla="*/ 71 w 199"/>
                <a:gd name="T71" fmla="*/ 109 h 112"/>
                <a:gd name="T72" fmla="*/ 52 w 199"/>
                <a:gd name="T73" fmla="*/ 106 h 112"/>
                <a:gd name="T74" fmla="*/ 40 w 199"/>
                <a:gd name="T75" fmla="*/ 104 h 112"/>
                <a:gd name="T76" fmla="*/ 31 w 199"/>
                <a:gd name="T77" fmla="*/ 99 h 112"/>
                <a:gd name="T78" fmla="*/ 25 w 199"/>
                <a:gd name="T79" fmla="*/ 93 h 112"/>
                <a:gd name="T80" fmla="*/ 25 w 199"/>
                <a:gd name="T81" fmla="*/ 88 h 112"/>
                <a:gd name="T82" fmla="*/ 25 w 199"/>
                <a:gd name="T83" fmla="*/ 88 h 112"/>
                <a:gd name="T84" fmla="*/ 25 w 199"/>
                <a:gd name="T85" fmla="*/ 75 h 112"/>
                <a:gd name="T86" fmla="*/ 25 w 199"/>
                <a:gd name="T87" fmla="*/ 75 h 112"/>
                <a:gd name="T88" fmla="*/ 13 w 199"/>
                <a:gd name="T89" fmla="*/ 68 h 112"/>
                <a:gd name="T90" fmla="*/ 13 w 199"/>
                <a:gd name="T91" fmla="*/ 68 h 112"/>
                <a:gd name="T92" fmla="*/ 6 w 199"/>
                <a:gd name="T93" fmla="*/ 60 h 112"/>
                <a:gd name="T94" fmla="*/ 0 w 199"/>
                <a:gd name="T95" fmla="*/ 49 h 112"/>
                <a:gd name="T96" fmla="*/ 0 w 199"/>
                <a:gd name="T97" fmla="*/ 37 h 112"/>
                <a:gd name="T98" fmla="*/ 0 w 199"/>
                <a:gd name="T99" fmla="*/ 37 h 112"/>
                <a:gd name="T100" fmla="*/ 3 w 199"/>
                <a:gd name="T101" fmla="*/ 24 h 112"/>
                <a:gd name="T102" fmla="*/ 10 w 199"/>
                <a:gd name="T103" fmla="*/ 13 h 112"/>
                <a:gd name="T104" fmla="*/ 19 w 199"/>
                <a:gd name="T105" fmla="*/ 0 h 112"/>
                <a:gd name="T106" fmla="*/ 19 w 199"/>
                <a:gd name="T107" fmla="*/ 0 h 1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9"/>
                <a:gd name="T163" fmla="*/ 0 h 112"/>
                <a:gd name="T164" fmla="*/ 199 w 199"/>
                <a:gd name="T165" fmla="*/ 112 h 1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9" h="112">
                  <a:moveTo>
                    <a:pt x="19" y="0"/>
                  </a:moveTo>
                  <a:lnTo>
                    <a:pt x="19" y="0"/>
                  </a:lnTo>
                  <a:lnTo>
                    <a:pt x="19" y="5"/>
                  </a:lnTo>
                  <a:lnTo>
                    <a:pt x="25" y="13"/>
                  </a:lnTo>
                  <a:lnTo>
                    <a:pt x="37" y="24"/>
                  </a:lnTo>
                  <a:lnTo>
                    <a:pt x="46" y="29"/>
                  </a:lnTo>
                  <a:lnTo>
                    <a:pt x="61" y="31"/>
                  </a:lnTo>
                  <a:lnTo>
                    <a:pt x="74" y="34"/>
                  </a:lnTo>
                  <a:lnTo>
                    <a:pt x="86" y="37"/>
                  </a:lnTo>
                  <a:lnTo>
                    <a:pt x="98" y="34"/>
                  </a:lnTo>
                  <a:lnTo>
                    <a:pt x="110" y="34"/>
                  </a:lnTo>
                  <a:lnTo>
                    <a:pt x="126" y="26"/>
                  </a:lnTo>
                  <a:lnTo>
                    <a:pt x="129" y="24"/>
                  </a:lnTo>
                  <a:lnTo>
                    <a:pt x="132" y="18"/>
                  </a:lnTo>
                  <a:lnTo>
                    <a:pt x="132" y="26"/>
                  </a:lnTo>
                  <a:lnTo>
                    <a:pt x="138" y="34"/>
                  </a:lnTo>
                  <a:lnTo>
                    <a:pt x="141" y="42"/>
                  </a:lnTo>
                  <a:lnTo>
                    <a:pt x="162" y="52"/>
                  </a:lnTo>
                  <a:lnTo>
                    <a:pt x="178" y="57"/>
                  </a:lnTo>
                  <a:lnTo>
                    <a:pt x="190" y="70"/>
                  </a:lnTo>
                  <a:lnTo>
                    <a:pt x="196" y="75"/>
                  </a:lnTo>
                  <a:lnTo>
                    <a:pt x="199" y="83"/>
                  </a:lnTo>
                  <a:lnTo>
                    <a:pt x="199" y="88"/>
                  </a:lnTo>
                  <a:lnTo>
                    <a:pt x="196" y="96"/>
                  </a:lnTo>
                  <a:lnTo>
                    <a:pt x="187" y="101"/>
                  </a:lnTo>
                  <a:lnTo>
                    <a:pt x="174" y="104"/>
                  </a:lnTo>
                  <a:lnTo>
                    <a:pt x="159" y="109"/>
                  </a:lnTo>
                  <a:lnTo>
                    <a:pt x="135" y="112"/>
                  </a:lnTo>
                  <a:lnTo>
                    <a:pt x="110" y="112"/>
                  </a:lnTo>
                  <a:lnTo>
                    <a:pt x="89" y="112"/>
                  </a:lnTo>
                  <a:lnTo>
                    <a:pt x="71" y="109"/>
                  </a:lnTo>
                  <a:lnTo>
                    <a:pt x="52" y="106"/>
                  </a:lnTo>
                  <a:lnTo>
                    <a:pt x="40" y="104"/>
                  </a:lnTo>
                  <a:lnTo>
                    <a:pt x="31" y="99"/>
                  </a:lnTo>
                  <a:lnTo>
                    <a:pt x="25" y="93"/>
                  </a:lnTo>
                  <a:lnTo>
                    <a:pt x="25" y="88"/>
                  </a:lnTo>
                  <a:lnTo>
                    <a:pt x="25" y="75"/>
                  </a:lnTo>
                  <a:lnTo>
                    <a:pt x="13" y="68"/>
                  </a:lnTo>
                  <a:lnTo>
                    <a:pt x="6" y="60"/>
                  </a:lnTo>
                  <a:lnTo>
                    <a:pt x="0" y="49"/>
                  </a:lnTo>
                  <a:lnTo>
                    <a:pt x="0" y="37"/>
                  </a:lnTo>
                  <a:lnTo>
                    <a:pt x="3" y="24"/>
                  </a:lnTo>
                  <a:lnTo>
                    <a:pt x="10" y="1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75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94" name="Freeform 165"/>
            <p:cNvSpPr>
              <a:spLocks/>
            </p:cNvSpPr>
            <p:nvPr/>
          </p:nvSpPr>
          <p:spPr bwMode="auto">
            <a:xfrm>
              <a:off x="4745" y="3335"/>
              <a:ext cx="28" cy="21"/>
            </a:xfrm>
            <a:custGeom>
              <a:avLst/>
              <a:gdLst>
                <a:gd name="T0" fmla="*/ 9 w 28"/>
                <a:gd name="T1" fmla="*/ 0 h 21"/>
                <a:gd name="T2" fmla="*/ 9 w 28"/>
                <a:gd name="T3" fmla="*/ 0 h 21"/>
                <a:gd name="T4" fmla="*/ 3 w 28"/>
                <a:gd name="T5" fmla="*/ 0 h 21"/>
                <a:gd name="T6" fmla="*/ 0 w 28"/>
                <a:gd name="T7" fmla="*/ 0 h 21"/>
                <a:gd name="T8" fmla="*/ 0 w 28"/>
                <a:gd name="T9" fmla="*/ 2 h 21"/>
                <a:gd name="T10" fmla="*/ 0 w 28"/>
                <a:gd name="T11" fmla="*/ 2 h 21"/>
                <a:gd name="T12" fmla="*/ 0 w 28"/>
                <a:gd name="T13" fmla="*/ 8 h 21"/>
                <a:gd name="T14" fmla="*/ 3 w 28"/>
                <a:gd name="T15" fmla="*/ 10 h 21"/>
                <a:gd name="T16" fmla="*/ 16 w 28"/>
                <a:gd name="T17" fmla="*/ 15 h 21"/>
                <a:gd name="T18" fmla="*/ 16 w 28"/>
                <a:gd name="T19" fmla="*/ 15 h 21"/>
                <a:gd name="T20" fmla="*/ 28 w 28"/>
                <a:gd name="T21" fmla="*/ 21 h 21"/>
                <a:gd name="T22" fmla="*/ 28 w 28"/>
                <a:gd name="T23" fmla="*/ 21 h 21"/>
                <a:gd name="T24" fmla="*/ 28 w 28"/>
                <a:gd name="T25" fmla="*/ 15 h 21"/>
                <a:gd name="T26" fmla="*/ 28 w 28"/>
                <a:gd name="T27" fmla="*/ 15 h 21"/>
                <a:gd name="T28" fmla="*/ 16 w 28"/>
                <a:gd name="T29" fmla="*/ 8 h 21"/>
                <a:gd name="T30" fmla="*/ 16 w 28"/>
                <a:gd name="T31" fmla="*/ 8 h 21"/>
                <a:gd name="T32" fmla="*/ 9 w 28"/>
                <a:gd name="T33" fmla="*/ 0 h 21"/>
                <a:gd name="T34" fmla="*/ 9 w 28"/>
                <a:gd name="T35" fmla="*/ 0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"/>
                <a:gd name="T55" fmla="*/ 0 h 21"/>
                <a:gd name="T56" fmla="*/ 28 w 28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" h="21">
                  <a:moveTo>
                    <a:pt x="9" y="0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3" y="10"/>
                  </a:lnTo>
                  <a:lnTo>
                    <a:pt x="16" y="15"/>
                  </a:lnTo>
                  <a:lnTo>
                    <a:pt x="28" y="21"/>
                  </a:lnTo>
                  <a:lnTo>
                    <a:pt x="28" y="15"/>
                  </a:lnTo>
                  <a:lnTo>
                    <a:pt x="16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95" name="Freeform 166"/>
            <p:cNvSpPr>
              <a:spLocks/>
            </p:cNvSpPr>
            <p:nvPr/>
          </p:nvSpPr>
          <p:spPr bwMode="auto">
            <a:xfrm>
              <a:off x="4767" y="3358"/>
              <a:ext cx="186" cy="39"/>
            </a:xfrm>
            <a:custGeom>
              <a:avLst/>
              <a:gdLst>
                <a:gd name="T0" fmla="*/ 6 w 186"/>
                <a:gd name="T1" fmla="*/ 5 h 39"/>
                <a:gd name="T2" fmla="*/ 6 w 186"/>
                <a:gd name="T3" fmla="*/ 5 h 39"/>
                <a:gd name="T4" fmla="*/ 3 w 186"/>
                <a:gd name="T5" fmla="*/ 5 h 39"/>
                <a:gd name="T6" fmla="*/ 0 w 186"/>
                <a:gd name="T7" fmla="*/ 13 h 39"/>
                <a:gd name="T8" fmla="*/ 0 w 186"/>
                <a:gd name="T9" fmla="*/ 13 h 39"/>
                <a:gd name="T10" fmla="*/ 0 w 186"/>
                <a:gd name="T11" fmla="*/ 18 h 39"/>
                <a:gd name="T12" fmla="*/ 6 w 186"/>
                <a:gd name="T13" fmla="*/ 26 h 39"/>
                <a:gd name="T14" fmla="*/ 24 w 186"/>
                <a:gd name="T15" fmla="*/ 31 h 39"/>
                <a:gd name="T16" fmla="*/ 49 w 186"/>
                <a:gd name="T17" fmla="*/ 36 h 39"/>
                <a:gd name="T18" fmla="*/ 49 w 186"/>
                <a:gd name="T19" fmla="*/ 36 h 39"/>
                <a:gd name="T20" fmla="*/ 82 w 186"/>
                <a:gd name="T21" fmla="*/ 39 h 39"/>
                <a:gd name="T22" fmla="*/ 116 w 186"/>
                <a:gd name="T23" fmla="*/ 36 h 39"/>
                <a:gd name="T24" fmla="*/ 146 w 186"/>
                <a:gd name="T25" fmla="*/ 34 h 39"/>
                <a:gd name="T26" fmla="*/ 168 w 186"/>
                <a:gd name="T27" fmla="*/ 29 h 39"/>
                <a:gd name="T28" fmla="*/ 168 w 186"/>
                <a:gd name="T29" fmla="*/ 29 h 39"/>
                <a:gd name="T30" fmla="*/ 180 w 186"/>
                <a:gd name="T31" fmla="*/ 21 h 39"/>
                <a:gd name="T32" fmla="*/ 186 w 186"/>
                <a:gd name="T33" fmla="*/ 13 h 39"/>
                <a:gd name="T34" fmla="*/ 186 w 186"/>
                <a:gd name="T35" fmla="*/ 8 h 39"/>
                <a:gd name="T36" fmla="*/ 180 w 186"/>
                <a:gd name="T37" fmla="*/ 0 h 39"/>
                <a:gd name="T38" fmla="*/ 180 w 186"/>
                <a:gd name="T39" fmla="*/ 0 h 39"/>
                <a:gd name="T40" fmla="*/ 180 w 186"/>
                <a:gd name="T41" fmla="*/ 0 h 39"/>
                <a:gd name="T42" fmla="*/ 177 w 186"/>
                <a:gd name="T43" fmla="*/ 10 h 39"/>
                <a:gd name="T44" fmla="*/ 174 w 186"/>
                <a:gd name="T45" fmla="*/ 13 h 39"/>
                <a:gd name="T46" fmla="*/ 168 w 186"/>
                <a:gd name="T47" fmla="*/ 18 h 39"/>
                <a:gd name="T48" fmla="*/ 146 w 186"/>
                <a:gd name="T49" fmla="*/ 23 h 39"/>
                <a:gd name="T50" fmla="*/ 116 w 186"/>
                <a:gd name="T51" fmla="*/ 29 h 39"/>
                <a:gd name="T52" fmla="*/ 116 w 186"/>
                <a:gd name="T53" fmla="*/ 29 h 39"/>
                <a:gd name="T54" fmla="*/ 91 w 186"/>
                <a:gd name="T55" fmla="*/ 29 h 39"/>
                <a:gd name="T56" fmla="*/ 70 w 186"/>
                <a:gd name="T57" fmla="*/ 29 h 39"/>
                <a:gd name="T58" fmla="*/ 52 w 186"/>
                <a:gd name="T59" fmla="*/ 26 h 39"/>
                <a:gd name="T60" fmla="*/ 33 w 186"/>
                <a:gd name="T61" fmla="*/ 23 h 39"/>
                <a:gd name="T62" fmla="*/ 21 w 186"/>
                <a:gd name="T63" fmla="*/ 21 h 39"/>
                <a:gd name="T64" fmla="*/ 12 w 186"/>
                <a:gd name="T65" fmla="*/ 16 h 39"/>
                <a:gd name="T66" fmla="*/ 6 w 186"/>
                <a:gd name="T67" fmla="*/ 10 h 39"/>
                <a:gd name="T68" fmla="*/ 6 w 186"/>
                <a:gd name="T69" fmla="*/ 5 h 39"/>
                <a:gd name="T70" fmla="*/ 6 w 186"/>
                <a:gd name="T71" fmla="*/ 5 h 3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6"/>
                <a:gd name="T109" fmla="*/ 0 h 39"/>
                <a:gd name="T110" fmla="*/ 186 w 186"/>
                <a:gd name="T111" fmla="*/ 39 h 3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6" h="39">
                  <a:moveTo>
                    <a:pt x="6" y="5"/>
                  </a:moveTo>
                  <a:lnTo>
                    <a:pt x="6" y="5"/>
                  </a:lnTo>
                  <a:lnTo>
                    <a:pt x="3" y="5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6" y="26"/>
                  </a:lnTo>
                  <a:lnTo>
                    <a:pt x="24" y="31"/>
                  </a:lnTo>
                  <a:lnTo>
                    <a:pt x="49" y="36"/>
                  </a:lnTo>
                  <a:lnTo>
                    <a:pt x="82" y="39"/>
                  </a:lnTo>
                  <a:lnTo>
                    <a:pt x="116" y="36"/>
                  </a:lnTo>
                  <a:lnTo>
                    <a:pt x="146" y="34"/>
                  </a:lnTo>
                  <a:lnTo>
                    <a:pt x="168" y="29"/>
                  </a:lnTo>
                  <a:lnTo>
                    <a:pt x="180" y="21"/>
                  </a:lnTo>
                  <a:lnTo>
                    <a:pt x="186" y="13"/>
                  </a:lnTo>
                  <a:lnTo>
                    <a:pt x="186" y="8"/>
                  </a:lnTo>
                  <a:lnTo>
                    <a:pt x="180" y="0"/>
                  </a:lnTo>
                  <a:lnTo>
                    <a:pt x="177" y="10"/>
                  </a:lnTo>
                  <a:lnTo>
                    <a:pt x="174" y="13"/>
                  </a:lnTo>
                  <a:lnTo>
                    <a:pt x="168" y="18"/>
                  </a:lnTo>
                  <a:lnTo>
                    <a:pt x="146" y="23"/>
                  </a:lnTo>
                  <a:lnTo>
                    <a:pt x="116" y="29"/>
                  </a:lnTo>
                  <a:lnTo>
                    <a:pt x="91" y="29"/>
                  </a:lnTo>
                  <a:lnTo>
                    <a:pt x="70" y="29"/>
                  </a:lnTo>
                  <a:lnTo>
                    <a:pt x="52" y="26"/>
                  </a:lnTo>
                  <a:lnTo>
                    <a:pt x="33" y="23"/>
                  </a:lnTo>
                  <a:lnTo>
                    <a:pt x="21" y="21"/>
                  </a:lnTo>
                  <a:lnTo>
                    <a:pt x="12" y="16"/>
                  </a:lnTo>
                  <a:lnTo>
                    <a:pt x="6" y="1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96" name="Freeform 167"/>
            <p:cNvSpPr>
              <a:spLocks/>
            </p:cNvSpPr>
            <p:nvPr/>
          </p:nvSpPr>
          <p:spPr bwMode="auto">
            <a:xfrm>
              <a:off x="4748" y="3275"/>
              <a:ext cx="31" cy="91"/>
            </a:xfrm>
            <a:custGeom>
              <a:avLst/>
              <a:gdLst>
                <a:gd name="T0" fmla="*/ 19 w 31"/>
                <a:gd name="T1" fmla="*/ 0 h 91"/>
                <a:gd name="T2" fmla="*/ 19 w 31"/>
                <a:gd name="T3" fmla="*/ 0 h 91"/>
                <a:gd name="T4" fmla="*/ 19 w 31"/>
                <a:gd name="T5" fmla="*/ 5 h 91"/>
                <a:gd name="T6" fmla="*/ 25 w 31"/>
                <a:gd name="T7" fmla="*/ 11 h 91"/>
                <a:gd name="T8" fmla="*/ 31 w 31"/>
                <a:gd name="T9" fmla="*/ 18 h 91"/>
                <a:gd name="T10" fmla="*/ 31 w 31"/>
                <a:gd name="T11" fmla="*/ 18 h 91"/>
                <a:gd name="T12" fmla="*/ 28 w 31"/>
                <a:gd name="T13" fmla="*/ 29 h 91"/>
                <a:gd name="T14" fmla="*/ 25 w 31"/>
                <a:gd name="T15" fmla="*/ 42 h 91"/>
                <a:gd name="T16" fmla="*/ 28 w 31"/>
                <a:gd name="T17" fmla="*/ 52 h 91"/>
                <a:gd name="T18" fmla="*/ 28 w 31"/>
                <a:gd name="T19" fmla="*/ 62 h 91"/>
                <a:gd name="T20" fmla="*/ 28 w 31"/>
                <a:gd name="T21" fmla="*/ 62 h 91"/>
                <a:gd name="T22" fmla="*/ 31 w 31"/>
                <a:gd name="T23" fmla="*/ 70 h 91"/>
                <a:gd name="T24" fmla="*/ 28 w 31"/>
                <a:gd name="T25" fmla="*/ 81 h 91"/>
                <a:gd name="T26" fmla="*/ 25 w 31"/>
                <a:gd name="T27" fmla="*/ 91 h 91"/>
                <a:gd name="T28" fmla="*/ 25 w 31"/>
                <a:gd name="T29" fmla="*/ 91 h 91"/>
                <a:gd name="T30" fmla="*/ 25 w 31"/>
                <a:gd name="T31" fmla="*/ 91 h 91"/>
                <a:gd name="T32" fmla="*/ 25 w 31"/>
                <a:gd name="T33" fmla="*/ 88 h 91"/>
                <a:gd name="T34" fmla="*/ 25 w 31"/>
                <a:gd name="T35" fmla="*/ 88 h 91"/>
                <a:gd name="T36" fmla="*/ 25 w 31"/>
                <a:gd name="T37" fmla="*/ 75 h 91"/>
                <a:gd name="T38" fmla="*/ 25 w 31"/>
                <a:gd name="T39" fmla="*/ 75 h 91"/>
                <a:gd name="T40" fmla="*/ 13 w 31"/>
                <a:gd name="T41" fmla="*/ 68 h 91"/>
                <a:gd name="T42" fmla="*/ 13 w 31"/>
                <a:gd name="T43" fmla="*/ 68 h 91"/>
                <a:gd name="T44" fmla="*/ 6 w 31"/>
                <a:gd name="T45" fmla="*/ 60 h 91"/>
                <a:gd name="T46" fmla="*/ 0 w 31"/>
                <a:gd name="T47" fmla="*/ 49 h 91"/>
                <a:gd name="T48" fmla="*/ 0 w 31"/>
                <a:gd name="T49" fmla="*/ 37 h 91"/>
                <a:gd name="T50" fmla="*/ 0 w 31"/>
                <a:gd name="T51" fmla="*/ 37 h 91"/>
                <a:gd name="T52" fmla="*/ 3 w 31"/>
                <a:gd name="T53" fmla="*/ 24 h 91"/>
                <a:gd name="T54" fmla="*/ 10 w 31"/>
                <a:gd name="T55" fmla="*/ 13 h 91"/>
                <a:gd name="T56" fmla="*/ 19 w 31"/>
                <a:gd name="T57" fmla="*/ 0 h 91"/>
                <a:gd name="T58" fmla="*/ 19 w 31"/>
                <a:gd name="T59" fmla="*/ 0 h 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"/>
                <a:gd name="T91" fmla="*/ 0 h 91"/>
                <a:gd name="T92" fmla="*/ 31 w 31"/>
                <a:gd name="T93" fmla="*/ 91 h 9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" h="91">
                  <a:moveTo>
                    <a:pt x="19" y="0"/>
                  </a:moveTo>
                  <a:lnTo>
                    <a:pt x="19" y="0"/>
                  </a:lnTo>
                  <a:lnTo>
                    <a:pt x="19" y="5"/>
                  </a:lnTo>
                  <a:lnTo>
                    <a:pt x="25" y="11"/>
                  </a:lnTo>
                  <a:lnTo>
                    <a:pt x="31" y="18"/>
                  </a:lnTo>
                  <a:lnTo>
                    <a:pt x="28" y="29"/>
                  </a:lnTo>
                  <a:lnTo>
                    <a:pt x="25" y="42"/>
                  </a:lnTo>
                  <a:lnTo>
                    <a:pt x="28" y="52"/>
                  </a:lnTo>
                  <a:lnTo>
                    <a:pt x="28" y="62"/>
                  </a:lnTo>
                  <a:lnTo>
                    <a:pt x="31" y="70"/>
                  </a:lnTo>
                  <a:lnTo>
                    <a:pt x="28" y="81"/>
                  </a:lnTo>
                  <a:lnTo>
                    <a:pt x="25" y="91"/>
                  </a:lnTo>
                  <a:lnTo>
                    <a:pt x="25" y="88"/>
                  </a:lnTo>
                  <a:lnTo>
                    <a:pt x="25" y="75"/>
                  </a:lnTo>
                  <a:lnTo>
                    <a:pt x="13" y="68"/>
                  </a:lnTo>
                  <a:lnTo>
                    <a:pt x="6" y="60"/>
                  </a:lnTo>
                  <a:lnTo>
                    <a:pt x="0" y="49"/>
                  </a:lnTo>
                  <a:lnTo>
                    <a:pt x="0" y="37"/>
                  </a:lnTo>
                  <a:lnTo>
                    <a:pt x="3" y="24"/>
                  </a:lnTo>
                  <a:lnTo>
                    <a:pt x="10" y="1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D27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97" name="Freeform 168"/>
            <p:cNvSpPr>
              <a:spLocks/>
            </p:cNvSpPr>
            <p:nvPr/>
          </p:nvSpPr>
          <p:spPr bwMode="auto">
            <a:xfrm>
              <a:off x="4785" y="3296"/>
              <a:ext cx="116" cy="41"/>
            </a:xfrm>
            <a:custGeom>
              <a:avLst/>
              <a:gdLst>
                <a:gd name="T0" fmla="*/ 0 w 116"/>
                <a:gd name="T1" fmla="*/ 3 h 41"/>
                <a:gd name="T2" fmla="*/ 0 w 116"/>
                <a:gd name="T3" fmla="*/ 3 h 41"/>
                <a:gd name="T4" fmla="*/ 9 w 116"/>
                <a:gd name="T5" fmla="*/ 8 h 41"/>
                <a:gd name="T6" fmla="*/ 24 w 116"/>
                <a:gd name="T7" fmla="*/ 10 h 41"/>
                <a:gd name="T8" fmla="*/ 24 w 116"/>
                <a:gd name="T9" fmla="*/ 10 h 41"/>
                <a:gd name="T10" fmla="*/ 37 w 116"/>
                <a:gd name="T11" fmla="*/ 13 h 41"/>
                <a:gd name="T12" fmla="*/ 49 w 116"/>
                <a:gd name="T13" fmla="*/ 16 h 41"/>
                <a:gd name="T14" fmla="*/ 70 w 116"/>
                <a:gd name="T15" fmla="*/ 13 h 41"/>
                <a:gd name="T16" fmla="*/ 89 w 116"/>
                <a:gd name="T17" fmla="*/ 5 h 41"/>
                <a:gd name="T18" fmla="*/ 92 w 116"/>
                <a:gd name="T19" fmla="*/ 3 h 41"/>
                <a:gd name="T20" fmla="*/ 95 w 116"/>
                <a:gd name="T21" fmla="*/ 0 h 41"/>
                <a:gd name="T22" fmla="*/ 95 w 116"/>
                <a:gd name="T23" fmla="*/ 0 h 41"/>
                <a:gd name="T24" fmla="*/ 95 w 116"/>
                <a:gd name="T25" fmla="*/ 0 h 41"/>
                <a:gd name="T26" fmla="*/ 98 w 116"/>
                <a:gd name="T27" fmla="*/ 10 h 41"/>
                <a:gd name="T28" fmla="*/ 104 w 116"/>
                <a:gd name="T29" fmla="*/ 21 h 41"/>
                <a:gd name="T30" fmla="*/ 104 w 116"/>
                <a:gd name="T31" fmla="*/ 21 h 41"/>
                <a:gd name="T32" fmla="*/ 116 w 116"/>
                <a:gd name="T33" fmla="*/ 23 h 41"/>
                <a:gd name="T34" fmla="*/ 116 w 116"/>
                <a:gd name="T35" fmla="*/ 23 h 41"/>
                <a:gd name="T36" fmla="*/ 107 w 116"/>
                <a:gd name="T37" fmla="*/ 34 h 41"/>
                <a:gd name="T38" fmla="*/ 101 w 116"/>
                <a:gd name="T39" fmla="*/ 36 h 41"/>
                <a:gd name="T40" fmla="*/ 95 w 116"/>
                <a:gd name="T41" fmla="*/ 39 h 41"/>
                <a:gd name="T42" fmla="*/ 95 w 116"/>
                <a:gd name="T43" fmla="*/ 39 h 41"/>
                <a:gd name="T44" fmla="*/ 82 w 116"/>
                <a:gd name="T45" fmla="*/ 41 h 41"/>
                <a:gd name="T46" fmla="*/ 70 w 116"/>
                <a:gd name="T47" fmla="*/ 39 h 41"/>
                <a:gd name="T48" fmla="*/ 55 w 116"/>
                <a:gd name="T49" fmla="*/ 36 h 41"/>
                <a:gd name="T50" fmla="*/ 40 w 116"/>
                <a:gd name="T51" fmla="*/ 31 h 41"/>
                <a:gd name="T52" fmla="*/ 28 w 116"/>
                <a:gd name="T53" fmla="*/ 26 h 41"/>
                <a:gd name="T54" fmla="*/ 15 w 116"/>
                <a:gd name="T55" fmla="*/ 18 h 41"/>
                <a:gd name="T56" fmla="*/ 6 w 116"/>
                <a:gd name="T57" fmla="*/ 10 h 41"/>
                <a:gd name="T58" fmla="*/ 0 w 116"/>
                <a:gd name="T59" fmla="*/ 3 h 41"/>
                <a:gd name="T60" fmla="*/ 0 w 116"/>
                <a:gd name="T61" fmla="*/ 3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6"/>
                <a:gd name="T94" fmla="*/ 0 h 41"/>
                <a:gd name="T95" fmla="*/ 116 w 116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6" h="41">
                  <a:moveTo>
                    <a:pt x="0" y="3"/>
                  </a:moveTo>
                  <a:lnTo>
                    <a:pt x="0" y="3"/>
                  </a:lnTo>
                  <a:lnTo>
                    <a:pt x="9" y="8"/>
                  </a:lnTo>
                  <a:lnTo>
                    <a:pt x="24" y="10"/>
                  </a:lnTo>
                  <a:lnTo>
                    <a:pt x="37" y="13"/>
                  </a:lnTo>
                  <a:lnTo>
                    <a:pt x="49" y="16"/>
                  </a:lnTo>
                  <a:lnTo>
                    <a:pt x="70" y="13"/>
                  </a:lnTo>
                  <a:lnTo>
                    <a:pt x="89" y="5"/>
                  </a:lnTo>
                  <a:lnTo>
                    <a:pt x="92" y="3"/>
                  </a:lnTo>
                  <a:lnTo>
                    <a:pt x="95" y="0"/>
                  </a:lnTo>
                  <a:lnTo>
                    <a:pt x="98" y="10"/>
                  </a:lnTo>
                  <a:lnTo>
                    <a:pt x="104" y="21"/>
                  </a:lnTo>
                  <a:lnTo>
                    <a:pt x="116" y="23"/>
                  </a:lnTo>
                  <a:lnTo>
                    <a:pt x="107" y="34"/>
                  </a:lnTo>
                  <a:lnTo>
                    <a:pt x="101" y="36"/>
                  </a:lnTo>
                  <a:lnTo>
                    <a:pt x="95" y="39"/>
                  </a:lnTo>
                  <a:lnTo>
                    <a:pt x="82" y="41"/>
                  </a:lnTo>
                  <a:lnTo>
                    <a:pt x="70" y="39"/>
                  </a:lnTo>
                  <a:lnTo>
                    <a:pt x="55" y="36"/>
                  </a:lnTo>
                  <a:lnTo>
                    <a:pt x="40" y="31"/>
                  </a:lnTo>
                  <a:lnTo>
                    <a:pt x="28" y="26"/>
                  </a:lnTo>
                  <a:lnTo>
                    <a:pt x="15" y="18"/>
                  </a:lnTo>
                  <a:lnTo>
                    <a:pt x="6" y="1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D27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98" name="Freeform 169"/>
            <p:cNvSpPr>
              <a:spLocks/>
            </p:cNvSpPr>
            <p:nvPr/>
          </p:nvSpPr>
          <p:spPr bwMode="auto">
            <a:xfrm>
              <a:off x="4797" y="3337"/>
              <a:ext cx="138" cy="37"/>
            </a:xfrm>
            <a:custGeom>
              <a:avLst/>
              <a:gdLst>
                <a:gd name="T0" fmla="*/ 138 w 138"/>
                <a:gd name="T1" fmla="*/ 11 h 37"/>
                <a:gd name="T2" fmla="*/ 138 w 138"/>
                <a:gd name="T3" fmla="*/ 11 h 37"/>
                <a:gd name="T4" fmla="*/ 138 w 138"/>
                <a:gd name="T5" fmla="*/ 16 h 37"/>
                <a:gd name="T6" fmla="*/ 138 w 138"/>
                <a:gd name="T7" fmla="*/ 21 h 37"/>
                <a:gd name="T8" fmla="*/ 135 w 138"/>
                <a:gd name="T9" fmla="*/ 24 h 37"/>
                <a:gd name="T10" fmla="*/ 129 w 138"/>
                <a:gd name="T11" fmla="*/ 29 h 37"/>
                <a:gd name="T12" fmla="*/ 107 w 138"/>
                <a:gd name="T13" fmla="*/ 34 h 37"/>
                <a:gd name="T14" fmla="*/ 74 w 138"/>
                <a:gd name="T15" fmla="*/ 37 h 37"/>
                <a:gd name="T16" fmla="*/ 74 w 138"/>
                <a:gd name="T17" fmla="*/ 37 h 37"/>
                <a:gd name="T18" fmla="*/ 40 w 138"/>
                <a:gd name="T19" fmla="*/ 34 h 37"/>
                <a:gd name="T20" fmla="*/ 19 w 138"/>
                <a:gd name="T21" fmla="*/ 26 h 37"/>
                <a:gd name="T22" fmla="*/ 6 w 138"/>
                <a:gd name="T23" fmla="*/ 21 h 37"/>
                <a:gd name="T24" fmla="*/ 0 w 138"/>
                <a:gd name="T25" fmla="*/ 11 h 37"/>
                <a:gd name="T26" fmla="*/ 0 w 138"/>
                <a:gd name="T27" fmla="*/ 11 h 37"/>
                <a:gd name="T28" fmla="*/ 3 w 138"/>
                <a:gd name="T29" fmla="*/ 6 h 37"/>
                <a:gd name="T30" fmla="*/ 9 w 138"/>
                <a:gd name="T31" fmla="*/ 3 h 37"/>
                <a:gd name="T32" fmla="*/ 22 w 138"/>
                <a:gd name="T33" fmla="*/ 0 h 37"/>
                <a:gd name="T34" fmla="*/ 37 w 138"/>
                <a:gd name="T35" fmla="*/ 3 h 37"/>
                <a:gd name="T36" fmla="*/ 37 w 138"/>
                <a:gd name="T37" fmla="*/ 3 h 37"/>
                <a:gd name="T38" fmla="*/ 70 w 138"/>
                <a:gd name="T39" fmla="*/ 8 h 37"/>
                <a:gd name="T40" fmla="*/ 86 w 138"/>
                <a:gd name="T41" fmla="*/ 8 h 37"/>
                <a:gd name="T42" fmla="*/ 95 w 138"/>
                <a:gd name="T43" fmla="*/ 6 h 37"/>
                <a:gd name="T44" fmla="*/ 95 w 138"/>
                <a:gd name="T45" fmla="*/ 6 h 37"/>
                <a:gd name="T46" fmla="*/ 107 w 138"/>
                <a:gd name="T47" fmla="*/ 3 h 37"/>
                <a:gd name="T48" fmla="*/ 119 w 138"/>
                <a:gd name="T49" fmla="*/ 3 h 37"/>
                <a:gd name="T50" fmla="*/ 129 w 138"/>
                <a:gd name="T51" fmla="*/ 6 h 37"/>
                <a:gd name="T52" fmla="*/ 138 w 138"/>
                <a:gd name="T53" fmla="*/ 11 h 37"/>
                <a:gd name="T54" fmla="*/ 138 w 138"/>
                <a:gd name="T55" fmla="*/ 11 h 3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8"/>
                <a:gd name="T85" fmla="*/ 0 h 37"/>
                <a:gd name="T86" fmla="*/ 138 w 138"/>
                <a:gd name="T87" fmla="*/ 37 h 3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8" h="37">
                  <a:moveTo>
                    <a:pt x="138" y="11"/>
                  </a:moveTo>
                  <a:lnTo>
                    <a:pt x="138" y="11"/>
                  </a:lnTo>
                  <a:lnTo>
                    <a:pt x="138" y="16"/>
                  </a:lnTo>
                  <a:lnTo>
                    <a:pt x="138" y="21"/>
                  </a:lnTo>
                  <a:lnTo>
                    <a:pt x="135" y="24"/>
                  </a:lnTo>
                  <a:lnTo>
                    <a:pt x="129" y="29"/>
                  </a:lnTo>
                  <a:lnTo>
                    <a:pt x="107" y="34"/>
                  </a:lnTo>
                  <a:lnTo>
                    <a:pt x="74" y="37"/>
                  </a:lnTo>
                  <a:lnTo>
                    <a:pt x="40" y="34"/>
                  </a:lnTo>
                  <a:lnTo>
                    <a:pt x="19" y="26"/>
                  </a:lnTo>
                  <a:lnTo>
                    <a:pt x="6" y="21"/>
                  </a:lnTo>
                  <a:lnTo>
                    <a:pt x="0" y="11"/>
                  </a:lnTo>
                  <a:lnTo>
                    <a:pt x="3" y="6"/>
                  </a:lnTo>
                  <a:lnTo>
                    <a:pt x="9" y="3"/>
                  </a:lnTo>
                  <a:lnTo>
                    <a:pt x="22" y="0"/>
                  </a:lnTo>
                  <a:lnTo>
                    <a:pt x="37" y="3"/>
                  </a:lnTo>
                  <a:lnTo>
                    <a:pt x="70" y="8"/>
                  </a:lnTo>
                  <a:lnTo>
                    <a:pt x="86" y="8"/>
                  </a:lnTo>
                  <a:lnTo>
                    <a:pt x="95" y="6"/>
                  </a:lnTo>
                  <a:lnTo>
                    <a:pt x="107" y="3"/>
                  </a:lnTo>
                  <a:lnTo>
                    <a:pt x="119" y="3"/>
                  </a:lnTo>
                  <a:lnTo>
                    <a:pt x="129" y="6"/>
                  </a:lnTo>
                  <a:lnTo>
                    <a:pt x="138" y="11"/>
                  </a:lnTo>
                  <a:close/>
                </a:path>
              </a:pathLst>
            </a:custGeom>
            <a:solidFill>
              <a:srgbClr val="EF78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99" name="Freeform 170"/>
            <p:cNvSpPr>
              <a:spLocks/>
            </p:cNvSpPr>
            <p:nvPr/>
          </p:nvSpPr>
          <p:spPr bwMode="auto">
            <a:xfrm>
              <a:off x="4806" y="3345"/>
              <a:ext cx="71" cy="18"/>
            </a:xfrm>
            <a:custGeom>
              <a:avLst/>
              <a:gdLst>
                <a:gd name="T0" fmla="*/ 65 w 71"/>
                <a:gd name="T1" fmla="*/ 16 h 18"/>
                <a:gd name="T2" fmla="*/ 65 w 71"/>
                <a:gd name="T3" fmla="*/ 16 h 18"/>
                <a:gd name="T4" fmla="*/ 46 w 71"/>
                <a:gd name="T5" fmla="*/ 18 h 18"/>
                <a:gd name="T6" fmla="*/ 31 w 71"/>
                <a:gd name="T7" fmla="*/ 16 h 18"/>
                <a:gd name="T8" fmla="*/ 13 w 71"/>
                <a:gd name="T9" fmla="*/ 13 h 18"/>
                <a:gd name="T10" fmla="*/ 13 w 71"/>
                <a:gd name="T11" fmla="*/ 13 h 18"/>
                <a:gd name="T12" fmla="*/ 3 w 71"/>
                <a:gd name="T13" fmla="*/ 8 h 18"/>
                <a:gd name="T14" fmla="*/ 0 w 71"/>
                <a:gd name="T15" fmla="*/ 5 h 18"/>
                <a:gd name="T16" fmla="*/ 3 w 71"/>
                <a:gd name="T17" fmla="*/ 3 h 18"/>
                <a:gd name="T18" fmla="*/ 10 w 71"/>
                <a:gd name="T19" fmla="*/ 0 h 18"/>
                <a:gd name="T20" fmla="*/ 22 w 71"/>
                <a:gd name="T21" fmla="*/ 0 h 18"/>
                <a:gd name="T22" fmla="*/ 22 w 71"/>
                <a:gd name="T23" fmla="*/ 0 h 18"/>
                <a:gd name="T24" fmla="*/ 68 w 71"/>
                <a:gd name="T25" fmla="*/ 8 h 18"/>
                <a:gd name="T26" fmla="*/ 68 w 71"/>
                <a:gd name="T27" fmla="*/ 8 h 18"/>
                <a:gd name="T28" fmla="*/ 71 w 71"/>
                <a:gd name="T29" fmla="*/ 8 h 18"/>
                <a:gd name="T30" fmla="*/ 71 w 71"/>
                <a:gd name="T31" fmla="*/ 11 h 18"/>
                <a:gd name="T32" fmla="*/ 68 w 71"/>
                <a:gd name="T33" fmla="*/ 13 h 18"/>
                <a:gd name="T34" fmla="*/ 65 w 71"/>
                <a:gd name="T35" fmla="*/ 16 h 18"/>
                <a:gd name="T36" fmla="*/ 65 w 71"/>
                <a:gd name="T37" fmla="*/ 16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18"/>
                <a:gd name="T59" fmla="*/ 71 w 71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18">
                  <a:moveTo>
                    <a:pt x="65" y="16"/>
                  </a:moveTo>
                  <a:lnTo>
                    <a:pt x="65" y="16"/>
                  </a:lnTo>
                  <a:lnTo>
                    <a:pt x="46" y="18"/>
                  </a:lnTo>
                  <a:lnTo>
                    <a:pt x="31" y="16"/>
                  </a:lnTo>
                  <a:lnTo>
                    <a:pt x="13" y="13"/>
                  </a:lnTo>
                  <a:lnTo>
                    <a:pt x="3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68" y="8"/>
                  </a:lnTo>
                  <a:lnTo>
                    <a:pt x="71" y="8"/>
                  </a:lnTo>
                  <a:lnTo>
                    <a:pt x="71" y="11"/>
                  </a:lnTo>
                  <a:lnTo>
                    <a:pt x="68" y="13"/>
                  </a:lnTo>
                  <a:lnTo>
                    <a:pt x="65" y="16"/>
                  </a:lnTo>
                  <a:close/>
                </a:path>
              </a:pathLst>
            </a:custGeom>
            <a:solidFill>
              <a:srgbClr val="F4B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00" name="Freeform 171"/>
            <p:cNvSpPr>
              <a:spLocks noEditPoints="1"/>
            </p:cNvSpPr>
            <p:nvPr/>
          </p:nvSpPr>
          <p:spPr bwMode="auto">
            <a:xfrm>
              <a:off x="4306" y="2654"/>
              <a:ext cx="271" cy="652"/>
            </a:xfrm>
            <a:custGeom>
              <a:avLst/>
              <a:gdLst>
                <a:gd name="T0" fmla="*/ 149 w 271"/>
                <a:gd name="T1" fmla="*/ 28 h 652"/>
                <a:gd name="T2" fmla="*/ 219 w 271"/>
                <a:gd name="T3" fmla="*/ 59 h 652"/>
                <a:gd name="T4" fmla="*/ 268 w 271"/>
                <a:gd name="T5" fmla="*/ 62 h 652"/>
                <a:gd name="T6" fmla="*/ 265 w 271"/>
                <a:gd name="T7" fmla="*/ 46 h 652"/>
                <a:gd name="T8" fmla="*/ 198 w 271"/>
                <a:gd name="T9" fmla="*/ 23 h 652"/>
                <a:gd name="T10" fmla="*/ 140 w 271"/>
                <a:gd name="T11" fmla="*/ 67 h 652"/>
                <a:gd name="T12" fmla="*/ 186 w 271"/>
                <a:gd name="T13" fmla="*/ 98 h 652"/>
                <a:gd name="T14" fmla="*/ 256 w 271"/>
                <a:gd name="T15" fmla="*/ 119 h 652"/>
                <a:gd name="T16" fmla="*/ 256 w 271"/>
                <a:gd name="T17" fmla="*/ 134 h 652"/>
                <a:gd name="T18" fmla="*/ 222 w 271"/>
                <a:gd name="T19" fmla="*/ 145 h 652"/>
                <a:gd name="T20" fmla="*/ 137 w 271"/>
                <a:gd name="T21" fmla="*/ 109 h 652"/>
                <a:gd name="T22" fmla="*/ 140 w 271"/>
                <a:gd name="T23" fmla="*/ 67 h 652"/>
                <a:gd name="T24" fmla="*/ 94 w 271"/>
                <a:gd name="T25" fmla="*/ 178 h 652"/>
                <a:gd name="T26" fmla="*/ 171 w 271"/>
                <a:gd name="T27" fmla="*/ 207 h 652"/>
                <a:gd name="T28" fmla="*/ 204 w 271"/>
                <a:gd name="T29" fmla="*/ 210 h 652"/>
                <a:gd name="T30" fmla="*/ 207 w 271"/>
                <a:gd name="T31" fmla="*/ 191 h 652"/>
                <a:gd name="T32" fmla="*/ 155 w 271"/>
                <a:gd name="T33" fmla="*/ 173 h 652"/>
                <a:gd name="T34" fmla="*/ 119 w 271"/>
                <a:gd name="T35" fmla="*/ 150 h 652"/>
                <a:gd name="T36" fmla="*/ 42 w 271"/>
                <a:gd name="T37" fmla="*/ 251 h 652"/>
                <a:gd name="T38" fmla="*/ 67 w 271"/>
                <a:gd name="T39" fmla="*/ 274 h 652"/>
                <a:gd name="T40" fmla="*/ 134 w 271"/>
                <a:gd name="T41" fmla="*/ 292 h 652"/>
                <a:gd name="T42" fmla="*/ 149 w 271"/>
                <a:gd name="T43" fmla="*/ 279 h 652"/>
                <a:gd name="T44" fmla="*/ 119 w 271"/>
                <a:gd name="T45" fmla="*/ 256 h 652"/>
                <a:gd name="T46" fmla="*/ 58 w 271"/>
                <a:gd name="T47" fmla="*/ 228 h 652"/>
                <a:gd name="T48" fmla="*/ 15 w 271"/>
                <a:gd name="T49" fmla="*/ 331 h 652"/>
                <a:gd name="T50" fmla="*/ 30 w 271"/>
                <a:gd name="T51" fmla="*/ 357 h 652"/>
                <a:gd name="T52" fmla="*/ 97 w 271"/>
                <a:gd name="T53" fmla="*/ 383 h 652"/>
                <a:gd name="T54" fmla="*/ 122 w 271"/>
                <a:gd name="T55" fmla="*/ 365 h 652"/>
                <a:gd name="T56" fmla="*/ 149 w 271"/>
                <a:gd name="T57" fmla="*/ 357 h 652"/>
                <a:gd name="T58" fmla="*/ 116 w 271"/>
                <a:gd name="T59" fmla="*/ 352 h 652"/>
                <a:gd name="T60" fmla="*/ 45 w 271"/>
                <a:gd name="T61" fmla="*/ 329 h 652"/>
                <a:gd name="T62" fmla="*/ 24 w 271"/>
                <a:gd name="T63" fmla="*/ 300 h 652"/>
                <a:gd name="T64" fmla="*/ 45 w 271"/>
                <a:gd name="T65" fmla="*/ 427 h 652"/>
                <a:gd name="T66" fmla="*/ 116 w 271"/>
                <a:gd name="T67" fmla="*/ 440 h 652"/>
                <a:gd name="T68" fmla="*/ 100 w 271"/>
                <a:gd name="T69" fmla="*/ 450 h 652"/>
                <a:gd name="T70" fmla="*/ 45 w 271"/>
                <a:gd name="T71" fmla="*/ 458 h 652"/>
                <a:gd name="T72" fmla="*/ 12 w 271"/>
                <a:gd name="T73" fmla="*/ 440 h 652"/>
                <a:gd name="T74" fmla="*/ 9 w 271"/>
                <a:gd name="T75" fmla="*/ 406 h 652"/>
                <a:gd name="T76" fmla="*/ 9 w 271"/>
                <a:gd name="T77" fmla="*/ 520 h 652"/>
                <a:gd name="T78" fmla="*/ 67 w 271"/>
                <a:gd name="T79" fmla="*/ 523 h 652"/>
                <a:gd name="T80" fmla="*/ 88 w 271"/>
                <a:gd name="T81" fmla="*/ 536 h 652"/>
                <a:gd name="T82" fmla="*/ 58 w 271"/>
                <a:gd name="T83" fmla="*/ 549 h 652"/>
                <a:gd name="T84" fmla="*/ 3 w 271"/>
                <a:gd name="T85" fmla="*/ 559 h 652"/>
                <a:gd name="T86" fmla="*/ 3 w 271"/>
                <a:gd name="T87" fmla="*/ 536 h 652"/>
                <a:gd name="T88" fmla="*/ 9 w 271"/>
                <a:gd name="T89" fmla="*/ 520 h 652"/>
                <a:gd name="T90" fmla="*/ 12 w 271"/>
                <a:gd name="T91" fmla="*/ 616 h 652"/>
                <a:gd name="T92" fmla="*/ 58 w 271"/>
                <a:gd name="T93" fmla="*/ 593 h 652"/>
                <a:gd name="T94" fmla="*/ 97 w 271"/>
                <a:gd name="T95" fmla="*/ 585 h 652"/>
                <a:gd name="T96" fmla="*/ 100 w 271"/>
                <a:gd name="T97" fmla="*/ 595 h 652"/>
                <a:gd name="T98" fmla="*/ 85 w 271"/>
                <a:gd name="T99" fmla="*/ 603 h 652"/>
                <a:gd name="T100" fmla="*/ 30 w 271"/>
                <a:gd name="T101" fmla="*/ 634 h 652"/>
                <a:gd name="T102" fmla="*/ 9 w 271"/>
                <a:gd name="T103" fmla="*/ 632 h 652"/>
                <a:gd name="T104" fmla="*/ 85 w 271"/>
                <a:gd name="T105" fmla="*/ 647 h 652"/>
                <a:gd name="T106" fmla="*/ 106 w 271"/>
                <a:gd name="T107" fmla="*/ 652 h 652"/>
                <a:gd name="T108" fmla="*/ 128 w 271"/>
                <a:gd name="T109" fmla="*/ 645 h 652"/>
                <a:gd name="T110" fmla="*/ 146 w 271"/>
                <a:gd name="T111" fmla="*/ 637 h 652"/>
                <a:gd name="T112" fmla="*/ 116 w 271"/>
                <a:gd name="T113" fmla="*/ 626 h 652"/>
                <a:gd name="T114" fmla="*/ 85 w 271"/>
                <a:gd name="T115" fmla="*/ 647 h 6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1"/>
                <a:gd name="T175" fmla="*/ 0 h 652"/>
                <a:gd name="T176" fmla="*/ 271 w 271"/>
                <a:gd name="T177" fmla="*/ 652 h 6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1" h="652">
                  <a:moveTo>
                    <a:pt x="152" y="0"/>
                  </a:moveTo>
                  <a:lnTo>
                    <a:pt x="152" y="0"/>
                  </a:lnTo>
                  <a:lnTo>
                    <a:pt x="149" y="28"/>
                  </a:lnTo>
                  <a:lnTo>
                    <a:pt x="174" y="44"/>
                  </a:lnTo>
                  <a:lnTo>
                    <a:pt x="195" y="52"/>
                  </a:lnTo>
                  <a:lnTo>
                    <a:pt x="219" y="59"/>
                  </a:lnTo>
                  <a:lnTo>
                    <a:pt x="247" y="65"/>
                  </a:lnTo>
                  <a:lnTo>
                    <a:pt x="262" y="67"/>
                  </a:lnTo>
                  <a:lnTo>
                    <a:pt x="271" y="67"/>
                  </a:lnTo>
                  <a:lnTo>
                    <a:pt x="268" y="62"/>
                  </a:lnTo>
                  <a:lnTo>
                    <a:pt x="268" y="54"/>
                  </a:lnTo>
                  <a:lnTo>
                    <a:pt x="271" y="52"/>
                  </a:lnTo>
                  <a:lnTo>
                    <a:pt x="265" y="46"/>
                  </a:lnTo>
                  <a:lnTo>
                    <a:pt x="250" y="44"/>
                  </a:lnTo>
                  <a:lnTo>
                    <a:pt x="226" y="36"/>
                  </a:lnTo>
                  <a:lnTo>
                    <a:pt x="198" y="23"/>
                  </a:lnTo>
                  <a:lnTo>
                    <a:pt x="174" y="13"/>
                  </a:lnTo>
                  <a:lnTo>
                    <a:pt x="152" y="0"/>
                  </a:lnTo>
                  <a:close/>
                  <a:moveTo>
                    <a:pt x="140" y="67"/>
                  </a:moveTo>
                  <a:lnTo>
                    <a:pt x="140" y="67"/>
                  </a:lnTo>
                  <a:lnTo>
                    <a:pt x="152" y="80"/>
                  </a:lnTo>
                  <a:lnTo>
                    <a:pt x="167" y="90"/>
                  </a:lnTo>
                  <a:lnTo>
                    <a:pt x="186" y="98"/>
                  </a:lnTo>
                  <a:lnTo>
                    <a:pt x="204" y="106"/>
                  </a:lnTo>
                  <a:lnTo>
                    <a:pt x="247" y="116"/>
                  </a:lnTo>
                  <a:lnTo>
                    <a:pt x="256" y="119"/>
                  </a:lnTo>
                  <a:lnTo>
                    <a:pt x="259" y="121"/>
                  </a:lnTo>
                  <a:lnTo>
                    <a:pt x="259" y="127"/>
                  </a:lnTo>
                  <a:lnTo>
                    <a:pt x="256" y="134"/>
                  </a:lnTo>
                  <a:lnTo>
                    <a:pt x="247" y="142"/>
                  </a:lnTo>
                  <a:lnTo>
                    <a:pt x="241" y="145"/>
                  </a:lnTo>
                  <a:lnTo>
                    <a:pt x="235" y="145"/>
                  </a:lnTo>
                  <a:lnTo>
                    <a:pt x="222" y="145"/>
                  </a:lnTo>
                  <a:lnTo>
                    <a:pt x="210" y="140"/>
                  </a:lnTo>
                  <a:lnTo>
                    <a:pt x="171" y="124"/>
                  </a:lnTo>
                  <a:lnTo>
                    <a:pt x="137" y="109"/>
                  </a:lnTo>
                  <a:lnTo>
                    <a:pt x="137" y="93"/>
                  </a:lnTo>
                  <a:lnTo>
                    <a:pt x="140" y="67"/>
                  </a:lnTo>
                  <a:close/>
                  <a:moveTo>
                    <a:pt x="119" y="150"/>
                  </a:moveTo>
                  <a:lnTo>
                    <a:pt x="119" y="150"/>
                  </a:lnTo>
                  <a:lnTo>
                    <a:pt x="94" y="178"/>
                  </a:lnTo>
                  <a:lnTo>
                    <a:pt x="109" y="189"/>
                  </a:lnTo>
                  <a:lnTo>
                    <a:pt x="131" y="197"/>
                  </a:lnTo>
                  <a:lnTo>
                    <a:pt x="152" y="204"/>
                  </a:lnTo>
                  <a:lnTo>
                    <a:pt x="171" y="207"/>
                  </a:lnTo>
                  <a:lnTo>
                    <a:pt x="189" y="212"/>
                  </a:lnTo>
                  <a:lnTo>
                    <a:pt x="198" y="212"/>
                  </a:lnTo>
                  <a:lnTo>
                    <a:pt x="204" y="210"/>
                  </a:lnTo>
                  <a:lnTo>
                    <a:pt x="207" y="199"/>
                  </a:lnTo>
                  <a:lnTo>
                    <a:pt x="210" y="194"/>
                  </a:lnTo>
                  <a:lnTo>
                    <a:pt x="207" y="191"/>
                  </a:lnTo>
                  <a:lnTo>
                    <a:pt x="204" y="186"/>
                  </a:lnTo>
                  <a:lnTo>
                    <a:pt x="198" y="184"/>
                  </a:lnTo>
                  <a:lnTo>
                    <a:pt x="155" y="173"/>
                  </a:lnTo>
                  <a:lnTo>
                    <a:pt x="140" y="168"/>
                  </a:lnTo>
                  <a:lnTo>
                    <a:pt x="131" y="163"/>
                  </a:lnTo>
                  <a:lnTo>
                    <a:pt x="122" y="155"/>
                  </a:lnTo>
                  <a:lnTo>
                    <a:pt x="119" y="150"/>
                  </a:lnTo>
                  <a:close/>
                  <a:moveTo>
                    <a:pt x="58" y="228"/>
                  </a:moveTo>
                  <a:lnTo>
                    <a:pt x="58" y="228"/>
                  </a:lnTo>
                  <a:lnTo>
                    <a:pt x="42" y="251"/>
                  </a:lnTo>
                  <a:lnTo>
                    <a:pt x="48" y="259"/>
                  </a:lnTo>
                  <a:lnTo>
                    <a:pt x="54" y="264"/>
                  </a:lnTo>
                  <a:lnTo>
                    <a:pt x="67" y="274"/>
                  </a:lnTo>
                  <a:lnTo>
                    <a:pt x="100" y="285"/>
                  </a:lnTo>
                  <a:lnTo>
                    <a:pt x="119" y="292"/>
                  </a:lnTo>
                  <a:lnTo>
                    <a:pt x="134" y="292"/>
                  </a:lnTo>
                  <a:lnTo>
                    <a:pt x="137" y="292"/>
                  </a:lnTo>
                  <a:lnTo>
                    <a:pt x="143" y="290"/>
                  </a:lnTo>
                  <a:lnTo>
                    <a:pt x="149" y="279"/>
                  </a:lnTo>
                  <a:lnTo>
                    <a:pt x="152" y="272"/>
                  </a:lnTo>
                  <a:lnTo>
                    <a:pt x="149" y="266"/>
                  </a:lnTo>
                  <a:lnTo>
                    <a:pt x="140" y="264"/>
                  </a:lnTo>
                  <a:lnTo>
                    <a:pt x="119" y="256"/>
                  </a:lnTo>
                  <a:lnTo>
                    <a:pt x="91" y="246"/>
                  </a:lnTo>
                  <a:lnTo>
                    <a:pt x="73" y="238"/>
                  </a:lnTo>
                  <a:lnTo>
                    <a:pt x="58" y="228"/>
                  </a:lnTo>
                  <a:close/>
                  <a:moveTo>
                    <a:pt x="24" y="300"/>
                  </a:moveTo>
                  <a:lnTo>
                    <a:pt x="24" y="300"/>
                  </a:lnTo>
                  <a:lnTo>
                    <a:pt x="15" y="331"/>
                  </a:lnTo>
                  <a:lnTo>
                    <a:pt x="21" y="344"/>
                  </a:lnTo>
                  <a:lnTo>
                    <a:pt x="30" y="357"/>
                  </a:lnTo>
                  <a:lnTo>
                    <a:pt x="39" y="365"/>
                  </a:lnTo>
                  <a:lnTo>
                    <a:pt x="51" y="370"/>
                  </a:lnTo>
                  <a:lnTo>
                    <a:pt x="76" y="378"/>
                  </a:lnTo>
                  <a:lnTo>
                    <a:pt x="97" y="383"/>
                  </a:lnTo>
                  <a:lnTo>
                    <a:pt x="106" y="380"/>
                  </a:lnTo>
                  <a:lnTo>
                    <a:pt x="116" y="370"/>
                  </a:lnTo>
                  <a:lnTo>
                    <a:pt x="122" y="365"/>
                  </a:lnTo>
                  <a:lnTo>
                    <a:pt x="128" y="362"/>
                  </a:lnTo>
                  <a:lnTo>
                    <a:pt x="143" y="360"/>
                  </a:lnTo>
                  <a:lnTo>
                    <a:pt x="149" y="357"/>
                  </a:lnTo>
                  <a:lnTo>
                    <a:pt x="143" y="357"/>
                  </a:lnTo>
                  <a:lnTo>
                    <a:pt x="134" y="355"/>
                  </a:lnTo>
                  <a:lnTo>
                    <a:pt x="116" y="352"/>
                  </a:lnTo>
                  <a:lnTo>
                    <a:pt x="94" y="347"/>
                  </a:lnTo>
                  <a:lnTo>
                    <a:pt x="64" y="336"/>
                  </a:lnTo>
                  <a:lnTo>
                    <a:pt x="45" y="329"/>
                  </a:lnTo>
                  <a:lnTo>
                    <a:pt x="36" y="321"/>
                  </a:lnTo>
                  <a:lnTo>
                    <a:pt x="27" y="311"/>
                  </a:lnTo>
                  <a:lnTo>
                    <a:pt x="24" y="300"/>
                  </a:lnTo>
                  <a:close/>
                  <a:moveTo>
                    <a:pt x="9" y="406"/>
                  </a:moveTo>
                  <a:lnTo>
                    <a:pt x="9" y="406"/>
                  </a:lnTo>
                  <a:lnTo>
                    <a:pt x="27" y="419"/>
                  </a:lnTo>
                  <a:lnTo>
                    <a:pt x="45" y="427"/>
                  </a:lnTo>
                  <a:lnTo>
                    <a:pt x="67" y="432"/>
                  </a:lnTo>
                  <a:lnTo>
                    <a:pt x="116" y="440"/>
                  </a:lnTo>
                  <a:lnTo>
                    <a:pt x="109" y="443"/>
                  </a:lnTo>
                  <a:lnTo>
                    <a:pt x="103" y="445"/>
                  </a:lnTo>
                  <a:lnTo>
                    <a:pt x="100" y="450"/>
                  </a:lnTo>
                  <a:lnTo>
                    <a:pt x="97" y="453"/>
                  </a:lnTo>
                  <a:lnTo>
                    <a:pt x="91" y="456"/>
                  </a:lnTo>
                  <a:lnTo>
                    <a:pt x="70" y="458"/>
                  </a:lnTo>
                  <a:lnTo>
                    <a:pt x="45" y="458"/>
                  </a:lnTo>
                  <a:lnTo>
                    <a:pt x="24" y="456"/>
                  </a:lnTo>
                  <a:lnTo>
                    <a:pt x="15" y="448"/>
                  </a:lnTo>
                  <a:lnTo>
                    <a:pt x="12" y="440"/>
                  </a:lnTo>
                  <a:lnTo>
                    <a:pt x="12" y="422"/>
                  </a:lnTo>
                  <a:lnTo>
                    <a:pt x="9" y="409"/>
                  </a:lnTo>
                  <a:lnTo>
                    <a:pt x="9" y="406"/>
                  </a:lnTo>
                  <a:close/>
                  <a:moveTo>
                    <a:pt x="9" y="520"/>
                  </a:moveTo>
                  <a:lnTo>
                    <a:pt x="9" y="520"/>
                  </a:lnTo>
                  <a:lnTo>
                    <a:pt x="30" y="523"/>
                  </a:lnTo>
                  <a:lnTo>
                    <a:pt x="48" y="523"/>
                  </a:lnTo>
                  <a:lnTo>
                    <a:pt x="67" y="523"/>
                  </a:lnTo>
                  <a:lnTo>
                    <a:pt x="85" y="520"/>
                  </a:lnTo>
                  <a:lnTo>
                    <a:pt x="88" y="531"/>
                  </a:lnTo>
                  <a:lnTo>
                    <a:pt x="88" y="536"/>
                  </a:lnTo>
                  <a:lnTo>
                    <a:pt x="85" y="541"/>
                  </a:lnTo>
                  <a:lnTo>
                    <a:pt x="76" y="546"/>
                  </a:lnTo>
                  <a:lnTo>
                    <a:pt x="58" y="549"/>
                  </a:lnTo>
                  <a:lnTo>
                    <a:pt x="21" y="554"/>
                  </a:lnTo>
                  <a:lnTo>
                    <a:pt x="9" y="557"/>
                  </a:lnTo>
                  <a:lnTo>
                    <a:pt x="3" y="559"/>
                  </a:lnTo>
                  <a:lnTo>
                    <a:pt x="0" y="554"/>
                  </a:lnTo>
                  <a:lnTo>
                    <a:pt x="3" y="536"/>
                  </a:lnTo>
                  <a:lnTo>
                    <a:pt x="3" y="523"/>
                  </a:lnTo>
                  <a:lnTo>
                    <a:pt x="6" y="520"/>
                  </a:lnTo>
                  <a:lnTo>
                    <a:pt x="9" y="520"/>
                  </a:lnTo>
                  <a:close/>
                  <a:moveTo>
                    <a:pt x="0" y="629"/>
                  </a:moveTo>
                  <a:lnTo>
                    <a:pt x="0" y="629"/>
                  </a:lnTo>
                  <a:lnTo>
                    <a:pt x="12" y="616"/>
                  </a:lnTo>
                  <a:lnTo>
                    <a:pt x="24" y="608"/>
                  </a:lnTo>
                  <a:lnTo>
                    <a:pt x="39" y="601"/>
                  </a:lnTo>
                  <a:lnTo>
                    <a:pt x="58" y="593"/>
                  </a:lnTo>
                  <a:lnTo>
                    <a:pt x="73" y="588"/>
                  </a:lnTo>
                  <a:lnTo>
                    <a:pt x="94" y="585"/>
                  </a:lnTo>
                  <a:lnTo>
                    <a:pt x="97" y="585"/>
                  </a:lnTo>
                  <a:lnTo>
                    <a:pt x="97" y="588"/>
                  </a:lnTo>
                  <a:lnTo>
                    <a:pt x="100" y="593"/>
                  </a:lnTo>
                  <a:lnTo>
                    <a:pt x="100" y="595"/>
                  </a:lnTo>
                  <a:lnTo>
                    <a:pt x="100" y="598"/>
                  </a:lnTo>
                  <a:lnTo>
                    <a:pt x="94" y="603"/>
                  </a:lnTo>
                  <a:lnTo>
                    <a:pt x="85" y="603"/>
                  </a:lnTo>
                  <a:lnTo>
                    <a:pt x="61" y="613"/>
                  </a:lnTo>
                  <a:lnTo>
                    <a:pt x="42" y="626"/>
                  </a:lnTo>
                  <a:lnTo>
                    <a:pt x="30" y="634"/>
                  </a:lnTo>
                  <a:lnTo>
                    <a:pt x="27" y="634"/>
                  </a:lnTo>
                  <a:lnTo>
                    <a:pt x="24" y="634"/>
                  </a:lnTo>
                  <a:lnTo>
                    <a:pt x="9" y="632"/>
                  </a:lnTo>
                  <a:lnTo>
                    <a:pt x="0" y="629"/>
                  </a:lnTo>
                  <a:close/>
                  <a:moveTo>
                    <a:pt x="85" y="647"/>
                  </a:moveTo>
                  <a:lnTo>
                    <a:pt x="85" y="647"/>
                  </a:lnTo>
                  <a:lnTo>
                    <a:pt x="85" y="650"/>
                  </a:lnTo>
                  <a:lnTo>
                    <a:pt x="88" y="650"/>
                  </a:lnTo>
                  <a:lnTo>
                    <a:pt x="106" y="652"/>
                  </a:lnTo>
                  <a:lnTo>
                    <a:pt x="116" y="652"/>
                  </a:lnTo>
                  <a:lnTo>
                    <a:pt x="119" y="652"/>
                  </a:lnTo>
                  <a:lnTo>
                    <a:pt x="128" y="645"/>
                  </a:lnTo>
                  <a:lnTo>
                    <a:pt x="131" y="639"/>
                  </a:lnTo>
                  <a:lnTo>
                    <a:pt x="140" y="639"/>
                  </a:lnTo>
                  <a:lnTo>
                    <a:pt x="146" y="637"/>
                  </a:lnTo>
                  <a:lnTo>
                    <a:pt x="128" y="626"/>
                  </a:lnTo>
                  <a:lnTo>
                    <a:pt x="122" y="624"/>
                  </a:lnTo>
                  <a:lnTo>
                    <a:pt x="116" y="626"/>
                  </a:lnTo>
                  <a:lnTo>
                    <a:pt x="97" y="637"/>
                  </a:lnTo>
                  <a:lnTo>
                    <a:pt x="85" y="6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01" name="Freeform 172"/>
            <p:cNvSpPr>
              <a:spLocks/>
            </p:cNvSpPr>
            <p:nvPr/>
          </p:nvSpPr>
          <p:spPr bwMode="auto">
            <a:xfrm>
              <a:off x="4470" y="2574"/>
              <a:ext cx="196" cy="51"/>
            </a:xfrm>
            <a:custGeom>
              <a:avLst/>
              <a:gdLst>
                <a:gd name="T0" fmla="*/ 3 w 196"/>
                <a:gd name="T1" fmla="*/ 0 h 51"/>
                <a:gd name="T2" fmla="*/ 0 w 196"/>
                <a:gd name="T3" fmla="*/ 12 h 51"/>
                <a:gd name="T4" fmla="*/ 0 w 196"/>
                <a:gd name="T5" fmla="*/ 12 h 51"/>
                <a:gd name="T6" fmla="*/ 31 w 196"/>
                <a:gd name="T7" fmla="*/ 23 h 51"/>
                <a:gd name="T8" fmla="*/ 68 w 196"/>
                <a:gd name="T9" fmla="*/ 33 h 51"/>
                <a:gd name="T10" fmla="*/ 68 w 196"/>
                <a:gd name="T11" fmla="*/ 33 h 51"/>
                <a:gd name="T12" fmla="*/ 132 w 196"/>
                <a:gd name="T13" fmla="*/ 46 h 51"/>
                <a:gd name="T14" fmla="*/ 162 w 196"/>
                <a:gd name="T15" fmla="*/ 49 h 51"/>
                <a:gd name="T16" fmla="*/ 184 w 196"/>
                <a:gd name="T17" fmla="*/ 51 h 51"/>
                <a:gd name="T18" fmla="*/ 184 w 196"/>
                <a:gd name="T19" fmla="*/ 51 h 51"/>
                <a:gd name="T20" fmla="*/ 196 w 196"/>
                <a:gd name="T21" fmla="*/ 18 h 51"/>
                <a:gd name="T22" fmla="*/ 196 w 196"/>
                <a:gd name="T23" fmla="*/ 18 h 51"/>
                <a:gd name="T24" fmla="*/ 196 w 196"/>
                <a:gd name="T25" fmla="*/ 18 h 51"/>
                <a:gd name="T26" fmla="*/ 181 w 196"/>
                <a:gd name="T27" fmla="*/ 20 h 51"/>
                <a:gd name="T28" fmla="*/ 165 w 196"/>
                <a:gd name="T29" fmla="*/ 23 h 51"/>
                <a:gd name="T30" fmla="*/ 141 w 196"/>
                <a:gd name="T31" fmla="*/ 23 h 51"/>
                <a:gd name="T32" fmla="*/ 107 w 196"/>
                <a:gd name="T33" fmla="*/ 18 h 51"/>
                <a:gd name="T34" fmla="*/ 107 w 196"/>
                <a:gd name="T35" fmla="*/ 18 h 51"/>
                <a:gd name="T36" fmla="*/ 71 w 196"/>
                <a:gd name="T37" fmla="*/ 15 h 51"/>
                <a:gd name="T38" fmla="*/ 43 w 196"/>
                <a:gd name="T39" fmla="*/ 7 h 51"/>
                <a:gd name="T40" fmla="*/ 3 w 196"/>
                <a:gd name="T41" fmla="*/ 0 h 51"/>
                <a:gd name="T42" fmla="*/ 3 w 196"/>
                <a:gd name="T43" fmla="*/ 0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6"/>
                <a:gd name="T67" fmla="*/ 0 h 51"/>
                <a:gd name="T68" fmla="*/ 196 w 196"/>
                <a:gd name="T69" fmla="*/ 51 h 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6" h="51">
                  <a:moveTo>
                    <a:pt x="3" y="0"/>
                  </a:moveTo>
                  <a:lnTo>
                    <a:pt x="0" y="12"/>
                  </a:lnTo>
                  <a:lnTo>
                    <a:pt x="31" y="23"/>
                  </a:lnTo>
                  <a:lnTo>
                    <a:pt x="68" y="33"/>
                  </a:lnTo>
                  <a:lnTo>
                    <a:pt x="132" y="46"/>
                  </a:lnTo>
                  <a:lnTo>
                    <a:pt x="162" y="49"/>
                  </a:lnTo>
                  <a:lnTo>
                    <a:pt x="184" y="51"/>
                  </a:lnTo>
                  <a:lnTo>
                    <a:pt x="196" y="18"/>
                  </a:lnTo>
                  <a:lnTo>
                    <a:pt x="181" y="20"/>
                  </a:lnTo>
                  <a:lnTo>
                    <a:pt x="165" y="23"/>
                  </a:lnTo>
                  <a:lnTo>
                    <a:pt x="141" y="23"/>
                  </a:lnTo>
                  <a:lnTo>
                    <a:pt x="107" y="18"/>
                  </a:lnTo>
                  <a:lnTo>
                    <a:pt x="71" y="15"/>
                  </a:lnTo>
                  <a:lnTo>
                    <a:pt x="43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86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02" name="Freeform 173"/>
            <p:cNvSpPr>
              <a:spLocks/>
            </p:cNvSpPr>
            <p:nvPr/>
          </p:nvSpPr>
          <p:spPr bwMode="auto">
            <a:xfrm>
              <a:off x="4364" y="2356"/>
              <a:ext cx="122" cy="184"/>
            </a:xfrm>
            <a:custGeom>
              <a:avLst/>
              <a:gdLst>
                <a:gd name="T0" fmla="*/ 12 w 122"/>
                <a:gd name="T1" fmla="*/ 10 h 184"/>
                <a:gd name="T2" fmla="*/ 12 w 122"/>
                <a:gd name="T3" fmla="*/ 10 h 184"/>
                <a:gd name="T4" fmla="*/ 12 w 122"/>
                <a:gd name="T5" fmla="*/ 21 h 184"/>
                <a:gd name="T6" fmla="*/ 12 w 122"/>
                <a:gd name="T7" fmla="*/ 26 h 184"/>
                <a:gd name="T8" fmla="*/ 9 w 122"/>
                <a:gd name="T9" fmla="*/ 34 h 184"/>
                <a:gd name="T10" fmla="*/ 9 w 122"/>
                <a:gd name="T11" fmla="*/ 34 h 184"/>
                <a:gd name="T12" fmla="*/ 3 w 122"/>
                <a:gd name="T13" fmla="*/ 39 h 184"/>
                <a:gd name="T14" fmla="*/ 0 w 122"/>
                <a:gd name="T15" fmla="*/ 49 h 184"/>
                <a:gd name="T16" fmla="*/ 0 w 122"/>
                <a:gd name="T17" fmla="*/ 72 h 184"/>
                <a:gd name="T18" fmla="*/ 0 w 122"/>
                <a:gd name="T19" fmla="*/ 72 h 184"/>
                <a:gd name="T20" fmla="*/ 3 w 122"/>
                <a:gd name="T21" fmla="*/ 104 h 184"/>
                <a:gd name="T22" fmla="*/ 6 w 122"/>
                <a:gd name="T23" fmla="*/ 122 h 184"/>
                <a:gd name="T24" fmla="*/ 9 w 122"/>
                <a:gd name="T25" fmla="*/ 129 h 184"/>
                <a:gd name="T26" fmla="*/ 9 w 122"/>
                <a:gd name="T27" fmla="*/ 129 h 184"/>
                <a:gd name="T28" fmla="*/ 15 w 122"/>
                <a:gd name="T29" fmla="*/ 142 h 184"/>
                <a:gd name="T30" fmla="*/ 21 w 122"/>
                <a:gd name="T31" fmla="*/ 148 h 184"/>
                <a:gd name="T32" fmla="*/ 24 w 122"/>
                <a:gd name="T33" fmla="*/ 150 h 184"/>
                <a:gd name="T34" fmla="*/ 24 w 122"/>
                <a:gd name="T35" fmla="*/ 150 h 184"/>
                <a:gd name="T36" fmla="*/ 30 w 122"/>
                <a:gd name="T37" fmla="*/ 150 h 184"/>
                <a:gd name="T38" fmla="*/ 33 w 122"/>
                <a:gd name="T39" fmla="*/ 148 h 184"/>
                <a:gd name="T40" fmla="*/ 33 w 122"/>
                <a:gd name="T41" fmla="*/ 148 h 184"/>
                <a:gd name="T42" fmla="*/ 33 w 122"/>
                <a:gd name="T43" fmla="*/ 150 h 184"/>
                <a:gd name="T44" fmla="*/ 42 w 122"/>
                <a:gd name="T45" fmla="*/ 158 h 184"/>
                <a:gd name="T46" fmla="*/ 42 w 122"/>
                <a:gd name="T47" fmla="*/ 158 h 184"/>
                <a:gd name="T48" fmla="*/ 55 w 122"/>
                <a:gd name="T49" fmla="*/ 163 h 184"/>
                <a:gd name="T50" fmla="*/ 58 w 122"/>
                <a:gd name="T51" fmla="*/ 163 h 184"/>
                <a:gd name="T52" fmla="*/ 58 w 122"/>
                <a:gd name="T53" fmla="*/ 163 h 184"/>
                <a:gd name="T54" fmla="*/ 64 w 122"/>
                <a:gd name="T55" fmla="*/ 171 h 184"/>
                <a:gd name="T56" fmla="*/ 67 w 122"/>
                <a:gd name="T57" fmla="*/ 176 h 184"/>
                <a:gd name="T58" fmla="*/ 73 w 122"/>
                <a:gd name="T59" fmla="*/ 179 h 184"/>
                <a:gd name="T60" fmla="*/ 73 w 122"/>
                <a:gd name="T61" fmla="*/ 179 h 184"/>
                <a:gd name="T62" fmla="*/ 79 w 122"/>
                <a:gd name="T63" fmla="*/ 179 h 184"/>
                <a:gd name="T64" fmla="*/ 82 w 122"/>
                <a:gd name="T65" fmla="*/ 179 h 184"/>
                <a:gd name="T66" fmla="*/ 85 w 122"/>
                <a:gd name="T67" fmla="*/ 173 h 184"/>
                <a:gd name="T68" fmla="*/ 85 w 122"/>
                <a:gd name="T69" fmla="*/ 173 h 184"/>
                <a:gd name="T70" fmla="*/ 88 w 122"/>
                <a:gd name="T71" fmla="*/ 179 h 184"/>
                <a:gd name="T72" fmla="*/ 91 w 122"/>
                <a:gd name="T73" fmla="*/ 181 h 184"/>
                <a:gd name="T74" fmla="*/ 97 w 122"/>
                <a:gd name="T75" fmla="*/ 184 h 184"/>
                <a:gd name="T76" fmla="*/ 97 w 122"/>
                <a:gd name="T77" fmla="*/ 184 h 184"/>
                <a:gd name="T78" fmla="*/ 100 w 122"/>
                <a:gd name="T79" fmla="*/ 181 h 184"/>
                <a:gd name="T80" fmla="*/ 100 w 122"/>
                <a:gd name="T81" fmla="*/ 179 h 184"/>
                <a:gd name="T82" fmla="*/ 106 w 122"/>
                <a:gd name="T83" fmla="*/ 166 h 184"/>
                <a:gd name="T84" fmla="*/ 113 w 122"/>
                <a:gd name="T85" fmla="*/ 124 h 184"/>
                <a:gd name="T86" fmla="*/ 122 w 122"/>
                <a:gd name="T87" fmla="*/ 62 h 184"/>
                <a:gd name="T88" fmla="*/ 122 w 122"/>
                <a:gd name="T89" fmla="*/ 62 h 184"/>
                <a:gd name="T90" fmla="*/ 119 w 122"/>
                <a:gd name="T91" fmla="*/ 52 h 184"/>
                <a:gd name="T92" fmla="*/ 116 w 122"/>
                <a:gd name="T93" fmla="*/ 41 h 184"/>
                <a:gd name="T94" fmla="*/ 103 w 122"/>
                <a:gd name="T95" fmla="*/ 23 h 184"/>
                <a:gd name="T96" fmla="*/ 91 w 122"/>
                <a:gd name="T97" fmla="*/ 10 h 184"/>
                <a:gd name="T98" fmla="*/ 88 w 122"/>
                <a:gd name="T99" fmla="*/ 5 h 184"/>
                <a:gd name="T100" fmla="*/ 88 w 122"/>
                <a:gd name="T101" fmla="*/ 0 h 184"/>
                <a:gd name="T102" fmla="*/ 88 w 122"/>
                <a:gd name="T103" fmla="*/ 0 h 184"/>
                <a:gd name="T104" fmla="*/ 85 w 122"/>
                <a:gd name="T105" fmla="*/ 0 h 184"/>
                <a:gd name="T106" fmla="*/ 82 w 122"/>
                <a:gd name="T107" fmla="*/ 0 h 184"/>
                <a:gd name="T108" fmla="*/ 51 w 122"/>
                <a:gd name="T109" fmla="*/ 0 h 184"/>
                <a:gd name="T110" fmla="*/ 51 w 122"/>
                <a:gd name="T111" fmla="*/ 0 h 184"/>
                <a:gd name="T112" fmla="*/ 33 w 122"/>
                <a:gd name="T113" fmla="*/ 3 h 184"/>
                <a:gd name="T114" fmla="*/ 21 w 122"/>
                <a:gd name="T115" fmla="*/ 5 h 184"/>
                <a:gd name="T116" fmla="*/ 12 w 122"/>
                <a:gd name="T117" fmla="*/ 10 h 184"/>
                <a:gd name="T118" fmla="*/ 12 w 122"/>
                <a:gd name="T119" fmla="*/ 10 h 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2"/>
                <a:gd name="T181" fmla="*/ 0 h 184"/>
                <a:gd name="T182" fmla="*/ 122 w 122"/>
                <a:gd name="T183" fmla="*/ 184 h 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2" h="184">
                  <a:moveTo>
                    <a:pt x="12" y="10"/>
                  </a:moveTo>
                  <a:lnTo>
                    <a:pt x="12" y="10"/>
                  </a:lnTo>
                  <a:lnTo>
                    <a:pt x="12" y="21"/>
                  </a:lnTo>
                  <a:lnTo>
                    <a:pt x="12" y="26"/>
                  </a:lnTo>
                  <a:lnTo>
                    <a:pt x="9" y="34"/>
                  </a:lnTo>
                  <a:lnTo>
                    <a:pt x="3" y="39"/>
                  </a:lnTo>
                  <a:lnTo>
                    <a:pt x="0" y="49"/>
                  </a:lnTo>
                  <a:lnTo>
                    <a:pt x="0" y="72"/>
                  </a:lnTo>
                  <a:lnTo>
                    <a:pt x="3" y="104"/>
                  </a:lnTo>
                  <a:lnTo>
                    <a:pt x="6" y="122"/>
                  </a:lnTo>
                  <a:lnTo>
                    <a:pt x="9" y="129"/>
                  </a:lnTo>
                  <a:lnTo>
                    <a:pt x="15" y="142"/>
                  </a:lnTo>
                  <a:lnTo>
                    <a:pt x="21" y="14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3" y="148"/>
                  </a:lnTo>
                  <a:lnTo>
                    <a:pt x="33" y="150"/>
                  </a:lnTo>
                  <a:lnTo>
                    <a:pt x="42" y="158"/>
                  </a:lnTo>
                  <a:lnTo>
                    <a:pt x="55" y="163"/>
                  </a:lnTo>
                  <a:lnTo>
                    <a:pt x="58" y="163"/>
                  </a:lnTo>
                  <a:lnTo>
                    <a:pt x="64" y="171"/>
                  </a:lnTo>
                  <a:lnTo>
                    <a:pt x="67" y="176"/>
                  </a:lnTo>
                  <a:lnTo>
                    <a:pt x="73" y="179"/>
                  </a:lnTo>
                  <a:lnTo>
                    <a:pt x="79" y="179"/>
                  </a:lnTo>
                  <a:lnTo>
                    <a:pt x="82" y="179"/>
                  </a:lnTo>
                  <a:lnTo>
                    <a:pt x="85" y="173"/>
                  </a:lnTo>
                  <a:lnTo>
                    <a:pt x="88" y="179"/>
                  </a:lnTo>
                  <a:lnTo>
                    <a:pt x="91" y="181"/>
                  </a:lnTo>
                  <a:lnTo>
                    <a:pt x="97" y="184"/>
                  </a:lnTo>
                  <a:lnTo>
                    <a:pt x="100" y="181"/>
                  </a:lnTo>
                  <a:lnTo>
                    <a:pt x="100" y="179"/>
                  </a:lnTo>
                  <a:lnTo>
                    <a:pt x="106" y="166"/>
                  </a:lnTo>
                  <a:lnTo>
                    <a:pt x="113" y="124"/>
                  </a:lnTo>
                  <a:lnTo>
                    <a:pt x="122" y="62"/>
                  </a:lnTo>
                  <a:lnTo>
                    <a:pt x="119" y="52"/>
                  </a:lnTo>
                  <a:lnTo>
                    <a:pt x="116" y="41"/>
                  </a:lnTo>
                  <a:lnTo>
                    <a:pt x="103" y="23"/>
                  </a:lnTo>
                  <a:lnTo>
                    <a:pt x="91" y="10"/>
                  </a:lnTo>
                  <a:lnTo>
                    <a:pt x="88" y="5"/>
                  </a:lnTo>
                  <a:lnTo>
                    <a:pt x="88" y="0"/>
                  </a:lnTo>
                  <a:lnTo>
                    <a:pt x="85" y="0"/>
                  </a:lnTo>
                  <a:lnTo>
                    <a:pt x="82" y="0"/>
                  </a:lnTo>
                  <a:lnTo>
                    <a:pt x="51" y="0"/>
                  </a:lnTo>
                  <a:lnTo>
                    <a:pt x="33" y="3"/>
                  </a:lnTo>
                  <a:lnTo>
                    <a:pt x="21" y="5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1C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03" name="Freeform 174"/>
            <p:cNvSpPr>
              <a:spLocks noEditPoints="1"/>
            </p:cNvSpPr>
            <p:nvPr/>
          </p:nvSpPr>
          <p:spPr bwMode="auto">
            <a:xfrm>
              <a:off x="4367" y="2356"/>
              <a:ext cx="119" cy="184"/>
            </a:xfrm>
            <a:custGeom>
              <a:avLst/>
              <a:gdLst>
                <a:gd name="T0" fmla="*/ 6 w 119"/>
                <a:gd name="T1" fmla="*/ 129 h 184"/>
                <a:gd name="T2" fmla="*/ 18 w 119"/>
                <a:gd name="T3" fmla="*/ 148 h 184"/>
                <a:gd name="T4" fmla="*/ 27 w 119"/>
                <a:gd name="T5" fmla="*/ 150 h 184"/>
                <a:gd name="T6" fmla="*/ 30 w 119"/>
                <a:gd name="T7" fmla="*/ 150 h 184"/>
                <a:gd name="T8" fmla="*/ 52 w 119"/>
                <a:gd name="T9" fmla="*/ 163 h 184"/>
                <a:gd name="T10" fmla="*/ 61 w 119"/>
                <a:gd name="T11" fmla="*/ 171 h 184"/>
                <a:gd name="T12" fmla="*/ 70 w 119"/>
                <a:gd name="T13" fmla="*/ 179 h 184"/>
                <a:gd name="T14" fmla="*/ 82 w 119"/>
                <a:gd name="T15" fmla="*/ 173 h 184"/>
                <a:gd name="T16" fmla="*/ 88 w 119"/>
                <a:gd name="T17" fmla="*/ 181 h 184"/>
                <a:gd name="T18" fmla="*/ 97 w 119"/>
                <a:gd name="T19" fmla="*/ 181 h 184"/>
                <a:gd name="T20" fmla="*/ 110 w 119"/>
                <a:gd name="T21" fmla="*/ 124 h 184"/>
                <a:gd name="T22" fmla="*/ 116 w 119"/>
                <a:gd name="T23" fmla="*/ 52 h 184"/>
                <a:gd name="T24" fmla="*/ 88 w 119"/>
                <a:gd name="T25" fmla="*/ 10 h 184"/>
                <a:gd name="T26" fmla="*/ 85 w 119"/>
                <a:gd name="T27" fmla="*/ 0 h 184"/>
                <a:gd name="T28" fmla="*/ 58 w 119"/>
                <a:gd name="T29" fmla="*/ 0 h 184"/>
                <a:gd name="T30" fmla="*/ 79 w 119"/>
                <a:gd name="T31" fmla="*/ 3 h 184"/>
                <a:gd name="T32" fmla="*/ 97 w 119"/>
                <a:gd name="T33" fmla="*/ 28 h 184"/>
                <a:gd name="T34" fmla="*/ 110 w 119"/>
                <a:gd name="T35" fmla="*/ 49 h 184"/>
                <a:gd name="T36" fmla="*/ 106 w 119"/>
                <a:gd name="T37" fmla="*/ 65 h 184"/>
                <a:gd name="T38" fmla="*/ 103 w 119"/>
                <a:gd name="T39" fmla="*/ 93 h 184"/>
                <a:gd name="T40" fmla="*/ 97 w 119"/>
                <a:gd name="T41" fmla="*/ 104 h 184"/>
                <a:gd name="T42" fmla="*/ 100 w 119"/>
                <a:gd name="T43" fmla="*/ 135 h 184"/>
                <a:gd name="T44" fmla="*/ 91 w 119"/>
                <a:gd name="T45" fmla="*/ 155 h 184"/>
                <a:gd name="T46" fmla="*/ 79 w 119"/>
                <a:gd name="T47" fmla="*/ 153 h 184"/>
                <a:gd name="T48" fmla="*/ 76 w 119"/>
                <a:gd name="T49" fmla="*/ 124 h 184"/>
                <a:gd name="T50" fmla="*/ 73 w 119"/>
                <a:gd name="T51" fmla="*/ 109 h 184"/>
                <a:gd name="T52" fmla="*/ 70 w 119"/>
                <a:gd name="T53" fmla="*/ 119 h 184"/>
                <a:gd name="T54" fmla="*/ 70 w 119"/>
                <a:gd name="T55" fmla="*/ 153 h 184"/>
                <a:gd name="T56" fmla="*/ 61 w 119"/>
                <a:gd name="T57" fmla="*/ 161 h 184"/>
                <a:gd name="T58" fmla="*/ 52 w 119"/>
                <a:gd name="T59" fmla="*/ 145 h 184"/>
                <a:gd name="T60" fmla="*/ 48 w 119"/>
                <a:gd name="T61" fmla="*/ 117 h 184"/>
                <a:gd name="T62" fmla="*/ 45 w 119"/>
                <a:gd name="T63" fmla="*/ 111 h 184"/>
                <a:gd name="T64" fmla="*/ 48 w 119"/>
                <a:gd name="T65" fmla="*/ 129 h 184"/>
                <a:gd name="T66" fmla="*/ 45 w 119"/>
                <a:gd name="T67" fmla="*/ 150 h 184"/>
                <a:gd name="T68" fmla="*/ 33 w 119"/>
                <a:gd name="T69" fmla="*/ 148 h 184"/>
                <a:gd name="T70" fmla="*/ 30 w 119"/>
                <a:gd name="T71" fmla="*/ 122 h 184"/>
                <a:gd name="T72" fmla="*/ 24 w 119"/>
                <a:gd name="T73" fmla="*/ 101 h 184"/>
                <a:gd name="T74" fmla="*/ 21 w 119"/>
                <a:gd name="T75" fmla="*/ 104 h 184"/>
                <a:gd name="T76" fmla="*/ 24 w 119"/>
                <a:gd name="T77" fmla="*/ 122 h 184"/>
                <a:gd name="T78" fmla="*/ 15 w 119"/>
                <a:gd name="T79" fmla="*/ 135 h 184"/>
                <a:gd name="T80" fmla="*/ 3 w 119"/>
                <a:gd name="T81" fmla="*/ 119 h 184"/>
                <a:gd name="T82" fmla="*/ 36 w 119"/>
                <a:gd name="T83" fmla="*/ 0 h 184"/>
                <a:gd name="T84" fmla="*/ 36 w 119"/>
                <a:gd name="T85" fmla="*/ 0 h 18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9"/>
                <a:gd name="T130" fmla="*/ 0 h 184"/>
                <a:gd name="T131" fmla="*/ 119 w 119"/>
                <a:gd name="T132" fmla="*/ 184 h 18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9" h="184">
                  <a:moveTo>
                    <a:pt x="0" y="106"/>
                  </a:moveTo>
                  <a:lnTo>
                    <a:pt x="0" y="106"/>
                  </a:lnTo>
                  <a:lnTo>
                    <a:pt x="6" y="129"/>
                  </a:lnTo>
                  <a:lnTo>
                    <a:pt x="12" y="142"/>
                  </a:lnTo>
                  <a:lnTo>
                    <a:pt x="18" y="148"/>
                  </a:lnTo>
                  <a:lnTo>
                    <a:pt x="21" y="150"/>
                  </a:lnTo>
                  <a:lnTo>
                    <a:pt x="27" y="150"/>
                  </a:lnTo>
                  <a:lnTo>
                    <a:pt x="30" y="148"/>
                  </a:lnTo>
                  <a:lnTo>
                    <a:pt x="30" y="150"/>
                  </a:lnTo>
                  <a:lnTo>
                    <a:pt x="39" y="158"/>
                  </a:lnTo>
                  <a:lnTo>
                    <a:pt x="52" y="163"/>
                  </a:lnTo>
                  <a:lnTo>
                    <a:pt x="55" y="163"/>
                  </a:lnTo>
                  <a:lnTo>
                    <a:pt x="61" y="171"/>
                  </a:lnTo>
                  <a:lnTo>
                    <a:pt x="64" y="176"/>
                  </a:lnTo>
                  <a:lnTo>
                    <a:pt x="70" y="179"/>
                  </a:lnTo>
                  <a:lnTo>
                    <a:pt x="76" y="179"/>
                  </a:lnTo>
                  <a:lnTo>
                    <a:pt x="79" y="179"/>
                  </a:lnTo>
                  <a:lnTo>
                    <a:pt x="82" y="173"/>
                  </a:lnTo>
                  <a:lnTo>
                    <a:pt x="85" y="179"/>
                  </a:lnTo>
                  <a:lnTo>
                    <a:pt x="88" y="181"/>
                  </a:lnTo>
                  <a:lnTo>
                    <a:pt x="94" y="184"/>
                  </a:lnTo>
                  <a:lnTo>
                    <a:pt x="97" y="181"/>
                  </a:lnTo>
                  <a:lnTo>
                    <a:pt x="97" y="179"/>
                  </a:lnTo>
                  <a:lnTo>
                    <a:pt x="103" y="166"/>
                  </a:lnTo>
                  <a:lnTo>
                    <a:pt x="110" y="124"/>
                  </a:lnTo>
                  <a:lnTo>
                    <a:pt x="119" y="62"/>
                  </a:lnTo>
                  <a:lnTo>
                    <a:pt x="116" y="52"/>
                  </a:lnTo>
                  <a:lnTo>
                    <a:pt x="113" y="41"/>
                  </a:lnTo>
                  <a:lnTo>
                    <a:pt x="100" y="23"/>
                  </a:lnTo>
                  <a:lnTo>
                    <a:pt x="88" y="10"/>
                  </a:lnTo>
                  <a:lnTo>
                    <a:pt x="85" y="5"/>
                  </a:lnTo>
                  <a:lnTo>
                    <a:pt x="85" y="0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58" y="0"/>
                  </a:lnTo>
                  <a:lnTo>
                    <a:pt x="73" y="3"/>
                  </a:lnTo>
                  <a:lnTo>
                    <a:pt x="79" y="3"/>
                  </a:lnTo>
                  <a:lnTo>
                    <a:pt x="85" y="10"/>
                  </a:lnTo>
                  <a:lnTo>
                    <a:pt x="97" y="28"/>
                  </a:lnTo>
                  <a:lnTo>
                    <a:pt x="106" y="39"/>
                  </a:lnTo>
                  <a:lnTo>
                    <a:pt x="110" y="49"/>
                  </a:lnTo>
                  <a:lnTo>
                    <a:pt x="110" y="60"/>
                  </a:lnTo>
                  <a:lnTo>
                    <a:pt x="106" y="65"/>
                  </a:lnTo>
                  <a:lnTo>
                    <a:pt x="106" y="72"/>
                  </a:lnTo>
                  <a:lnTo>
                    <a:pt x="103" y="83"/>
                  </a:lnTo>
                  <a:lnTo>
                    <a:pt x="103" y="93"/>
                  </a:lnTo>
                  <a:lnTo>
                    <a:pt x="100" y="101"/>
                  </a:lnTo>
                  <a:lnTo>
                    <a:pt x="97" y="104"/>
                  </a:lnTo>
                  <a:lnTo>
                    <a:pt x="100" y="109"/>
                  </a:lnTo>
                  <a:lnTo>
                    <a:pt x="100" y="135"/>
                  </a:lnTo>
                  <a:lnTo>
                    <a:pt x="100" y="148"/>
                  </a:lnTo>
                  <a:lnTo>
                    <a:pt x="97" y="153"/>
                  </a:lnTo>
                  <a:lnTo>
                    <a:pt x="91" y="155"/>
                  </a:lnTo>
                  <a:lnTo>
                    <a:pt x="82" y="155"/>
                  </a:lnTo>
                  <a:lnTo>
                    <a:pt x="79" y="153"/>
                  </a:lnTo>
                  <a:lnTo>
                    <a:pt x="76" y="145"/>
                  </a:lnTo>
                  <a:lnTo>
                    <a:pt x="76" y="124"/>
                  </a:lnTo>
                  <a:lnTo>
                    <a:pt x="76" y="111"/>
                  </a:lnTo>
                  <a:lnTo>
                    <a:pt x="76" y="109"/>
                  </a:lnTo>
                  <a:lnTo>
                    <a:pt x="73" y="109"/>
                  </a:lnTo>
                  <a:lnTo>
                    <a:pt x="70" y="111"/>
                  </a:lnTo>
                  <a:lnTo>
                    <a:pt x="70" y="119"/>
                  </a:lnTo>
                  <a:lnTo>
                    <a:pt x="70" y="137"/>
                  </a:lnTo>
                  <a:lnTo>
                    <a:pt x="70" y="153"/>
                  </a:lnTo>
                  <a:lnTo>
                    <a:pt x="67" y="158"/>
                  </a:lnTo>
                  <a:lnTo>
                    <a:pt x="61" y="161"/>
                  </a:lnTo>
                  <a:lnTo>
                    <a:pt x="58" y="158"/>
                  </a:lnTo>
                  <a:lnTo>
                    <a:pt x="55" y="155"/>
                  </a:lnTo>
                  <a:lnTo>
                    <a:pt x="52" y="145"/>
                  </a:lnTo>
                  <a:lnTo>
                    <a:pt x="52" y="127"/>
                  </a:lnTo>
                  <a:lnTo>
                    <a:pt x="48" y="117"/>
                  </a:lnTo>
                  <a:lnTo>
                    <a:pt x="48" y="111"/>
                  </a:lnTo>
                  <a:lnTo>
                    <a:pt x="45" y="111"/>
                  </a:lnTo>
                  <a:lnTo>
                    <a:pt x="45" y="117"/>
                  </a:lnTo>
                  <a:lnTo>
                    <a:pt x="48" y="129"/>
                  </a:lnTo>
                  <a:lnTo>
                    <a:pt x="48" y="140"/>
                  </a:lnTo>
                  <a:lnTo>
                    <a:pt x="48" y="145"/>
                  </a:lnTo>
                  <a:lnTo>
                    <a:pt x="45" y="150"/>
                  </a:lnTo>
                  <a:lnTo>
                    <a:pt x="39" y="150"/>
                  </a:lnTo>
                  <a:lnTo>
                    <a:pt x="33" y="148"/>
                  </a:lnTo>
                  <a:lnTo>
                    <a:pt x="30" y="140"/>
                  </a:lnTo>
                  <a:lnTo>
                    <a:pt x="30" y="122"/>
                  </a:lnTo>
                  <a:lnTo>
                    <a:pt x="27" y="106"/>
                  </a:lnTo>
                  <a:lnTo>
                    <a:pt x="27" y="104"/>
                  </a:lnTo>
                  <a:lnTo>
                    <a:pt x="24" y="101"/>
                  </a:lnTo>
                  <a:lnTo>
                    <a:pt x="21" y="104"/>
                  </a:lnTo>
                  <a:lnTo>
                    <a:pt x="24" y="114"/>
                  </a:lnTo>
                  <a:lnTo>
                    <a:pt x="24" y="122"/>
                  </a:lnTo>
                  <a:lnTo>
                    <a:pt x="24" y="129"/>
                  </a:lnTo>
                  <a:lnTo>
                    <a:pt x="21" y="132"/>
                  </a:lnTo>
                  <a:lnTo>
                    <a:pt x="15" y="135"/>
                  </a:lnTo>
                  <a:lnTo>
                    <a:pt x="9" y="129"/>
                  </a:lnTo>
                  <a:lnTo>
                    <a:pt x="3" y="119"/>
                  </a:lnTo>
                  <a:lnTo>
                    <a:pt x="0" y="106"/>
                  </a:lnTo>
                  <a:close/>
                  <a:moveTo>
                    <a:pt x="36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986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04" name="Freeform 175"/>
            <p:cNvSpPr>
              <a:spLocks/>
            </p:cNvSpPr>
            <p:nvPr/>
          </p:nvSpPr>
          <p:spPr bwMode="auto">
            <a:xfrm>
              <a:off x="4364" y="2361"/>
              <a:ext cx="94" cy="91"/>
            </a:xfrm>
            <a:custGeom>
              <a:avLst/>
              <a:gdLst>
                <a:gd name="T0" fmla="*/ 79 w 94"/>
                <a:gd name="T1" fmla="*/ 0 h 91"/>
                <a:gd name="T2" fmla="*/ 79 w 94"/>
                <a:gd name="T3" fmla="*/ 0 h 91"/>
                <a:gd name="T4" fmla="*/ 82 w 94"/>
                <a:gd name="T5" fmla="*/ 11 h 91"/>
                <a:gd name="T6" fmla="*/ 91 w 94"/>
                <a:gd name="T7" fmla="*/ 31 h 91"/>
                <a:gd name="T8" fmla="*/ 91 w 94"/>
                <a:gd name="T9" fmla="*/ 31 h 91"/>
                <a:gd name="T10" fmla="*/ 94 w 94"/>
                <a:gd name="T11" fmla="*/ 47 h 91"/>
                <a:gd name="T12" fmla="*/ 94 w 94"/>
                <a:gd name="T13" fmla="*/ 62 h 91"/>
                <a:gd name="T14" fmla="*/ 94 w 94"/>
                <a:gd name="T15" fmla="*/ 80 h 91"/>
                <a:gd name="T16" fmla="*/ 94 w 94"/>
                <a:gd name="T17" fmla="*/ 80 h 91"/>
                <a:gd name="T18" fmla="*/ 94 w 94"/>
                <a:gd name="T19" fmla="*/ 88 h 91"/>
                <a:gd name="T20" fmla="*/ 88 w 94"/>
                <a:gd name="T21" fmla="*/ 91 h 91"/>
                <a:gd name="T22" fmla="*/ 88 w 94"/>
                <a:gd name="T23" fmla="*/ 91 h 91"/>
                <a:gd name="T24" fmla="*/ 82 w 94"/>
                <a:gd name="T25" fmla="*/ 88 h 91"/>
                <a:gd name="T26" fmla="*/ 79 w 94"/>
                <a:gd name="T27" fmla="*/ 86 h 91"/>
                <a:gd name="T28" fmla="*/ 76 w 94"/>
                <a:gd name="T29" fmla="*/ 86 h 91"/>
                <a:gd name="T30" fmla="*/ 73 w 94"/>
                <a:gd name="T31" fmla="*/ 86 h 91"/>
                <a:gd name="T32" fmla="*/ 73 w 94"/>
                <a:gd name="T33" fmla="*/ 86 h 91"/>
                <a:gd name="T34" fmla="*/ 64 w 94"/>
                <a:gd name="T35" fmla="*/ 91 h 91"/>
                <a:gd name="T36" fmla="*/ 58 w 94"/>
                <a:gd name="T37" fmla="*/ 91 h 91"/>
                <a:gd name="T38" fmla="*/ 51 w 94"/>
                <a:gd name="T39" fmla="*/ 91 h 91"/>
                <a:gd name="T40" fmla="*/ 51 w 94"/>
                <a:gd name="T41" fmla="*/ 91 h 91"/>
                <a:gd name="T42" fmla="*/ 45 w 94"/>
                <a:gd name="T43" fmla="*/ 86 h 91"/>
                <a:gd name="T44" fmla="*/ 42 w 94"/>
                <a:gd name="T45" fmla="*/ 83 h 91"/>
                <a:gd name="T46" fmla="*/ 39 w 94"/>
                <a:gd name="T47" fmla="*/ 86 h 91"/>
                <a:gd name="T48" fmla="*/ 39 w 94"/>
                <a:gd name="T49" fmla="*/ 86 h 91"/>
                <a:gd name="T50" fmla="*/ 33 w 94"/>
                <a:gd name="T51" fmla="*/ 88 h 91"/>
                <a:gd name="T52" fmla="*/ 27 w 94"/>
                <a:gd name="T53" fmla="*/ 88 h 91"/>
                <a:gd name="T54" fmla="*/ 24 w 94"/>
                <a:gd name="T55" fmla="*/ 86 h 91"/>
                <a:gd name="T56" fmla="*/ 24 w 94"/>
                <a:gd name="T57" fmla="*/ 86 h 91"/>
                <a:gd name="T58" fmla="*/ 18 w 94"/>
                <a:gd name="T59" fmla="*/ 78 h 91"/>
                <a:gd name="T60" fmla="*/ 9 w 94"/>
                <a:gd name="T61" fmla="*/ 78 h 91"/>
                <a:gd name="T62" fmla="*/ 9 w 94"/>
                <a:gd name="T63" fmla="*/ 78 h 91"/>
                <a:gd name="T64" fmla="*/ 6 w 94"/>
                <a:gd name="T65" fmla="*/ 75 h 91"/>
                <a:gd name="T66" fmla="*/ 0 w 94"/>
                <a:gd name="T67" fmla="*/ 67 h 91"/>
                <a:gd name="T68" fmla="*/ 0 w 94"/>
                <a:gd name="T69" fmla="*/ 57 h 91"/>
                <a:gd name="T70" fmla="*/ 0 w 94"/>
                <a:gd name="T71" fmla="*/ 47 h 91"/>
                <a:gd name="T72" fmla="*/ 0 w 94"/>
                <a:gd name="T73" fmla="*/ 47 h 91"/>
                <a:gd name="T74" fmla="*/ 3 w 94"/>
                <a:gd name="T75" fmla="*/ 39 h 91"/>
                <a:gd name="T76" fmla="*/ 6 w 94"/>
                <a:gd name="T77" fmla="*/ 34 h 91"/>
                <a:gd name="T78" fmla="*/ 15 w 94"/>
                <a:gd name="T79" fmla="*/ 23 h 91"/>
                <a:gd name="T80" fmla="*/ 15 w 94"/>
                <a:gd name="T81" fmla="*/ 23 h 91"/>
                <a:gd name="T82" fmla="*/ 15 w 94"/>
                <a:gd name="T83" fmla="*/ 18 h 91"/>
                <a:gd name="T84" fmla="*/ 15 w 94"/>
                <a:gd name="T85" fmla="*/ 13 h 91"/>
                <a:gd name="T86" fmla="*/ 18 w 94"/>
                <a:gd name="T87" fmla="*/ 8 h 91"/>
                <a:gd name="T88" fmla="*/ 27 w 94"/>
                <a:gd name="T89" fmla="*/ 5 h 91"/>
                <a:gd name="T90" fmla="*/ 27 w 94"/>
                <a:gd name="T91" fmla="*/ 5 h 91"/>
                <a:gd name="T92" fmla="*/ 42 w 94"/>
                <a:gd name="T93" fmla="*/ 3 h 91"/>
                <a:gd name="T94" fmla="*/ 58 w 94"/>
                <a:gd name="T95" fmla="*/ 0 h 91"/>
                <a:gd name="T96" fmla="*/ 73 w 94"/>
                <a:gd name="T97" fmla="*/ 0 h 91"/>
                <a:gd name="T98" fmla="*/ 79 w 94"/>
                <a:gd name="T99" fmla="*/ 0 h 91"/>
                <a:gd name="T100" fmla="*/ 79 w 94"/>
                <a:gd name="T101" fmla="*/ 0 h 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4"/>
                <a:gd name="T154" fmla="*/ 0 h 91"/>
                <a:gd name="T155" fmla="*/ 94 w 94"/>
                <a:gd name="T156" fmla="*/ 91 h 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4" h="91">
                  <a:moveTo>
                    <a:pt x="79" y="0"/>
                  </a:moveTo>
                  <a:lnTo>
                    <a:pt x="79" y="0"/>
                  </a:lnTo>
                  <a:lnTo>
                    <a:pt x="82" y="11"/>
                  </a:lnTo>
                  <a:lnTo>
                    <a:pt x="91" y="31"/>
                  </a:lnTo>
                  <a:lnTo>
                    <a:pt x="94" y="47"/>
                  </a:lnTo>
                  <a:lnTo>
                    <a:pt x="94" y="62"/>
                  </a:lnTo>
                  <a:lnTo>
                    <a:pt x="94" y="80"/>
                  </a:lnTo>
                  <a:lnTo>
                    <a:pt x="94" y="88"/>
                  </a:lnTo>
                  <a:lnTo>
                    <a:pt x="88" y="91"/>
                  </a:lnTo>
                  <a:lnTo>
                    <a:pt x="82" y="88"/>
                  </a:lnTo>
                  <a:lnTo>
                    <a:pt x="79" y="86"/>
                  </a:lnTo>
                  <a:lnTo>
                    <a:pt x="76" y="86"/>
                  </a:lnTo>
                  <a:lnTo>
                    <a:pt x="73" y="86"/>
                  </a:lnTo>
                  <a:lnTo>
                    <a:pt x="64" y="91"/>
                  </a:lnTo>
                  <a:lnTo>
                    <a:pt x="58" y="91"/>
                  </a:lnTo>
                  <a:lnTo>
                    <a:pt x="51" y="91"/>
                  </a:lnTo>
                  <a:lnTo>
                    <a:pt x="45" y="86"/>
                  </a:lnTo>
                  <a:lnTo>
                    <a:pt x="42" y="83"/>
                  </a:lnTo>
                  <a:lnTo>
                    <a:pt x="39" y="86"/>
                  </a:lnTo>
                  <a:lnTo>
                    <a:pt x="33" y="88"/>
                  </a:lnTo>
                  <a:lnTo>
                    <a:pt x="27" y="88"/>
                  </a:lnTo>
                  <a:lnTo>
                    <a:pt x="24" y="86"/>
                  </a:lnTo>
                  <a:lnTo>
                    <a:pt x="18" y="78"/>
                  </a:lnTo>
                  <a:lnTo>
                    <a:pt x="9" y="78"/>
                  </a:lnTo>
                  <a:lnTo>
                    <a:pt x="6" y="75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15" y="23"/>
                  </a:lnTo>
                  <a:lnTo>
                    <a:pt x="15" y="18"/>
                  </a:lnTo>
                  <a:lnTo>
                    <a:pt x="15" y="13"/>
                  </a:lnTo>
                  <a:lnTo>
                    <a:pt x="18" y="8"/>
                  </a:lnTo>
                  <a:lnTo>
                    <a:pt x="27" y="5"/>
                  </a:lnTo>
                  <a:lnTo>
                    <a:pt x="42" y="3"/>
                  </a:lnTo>
                  <a:lnTo>
                    <a:pt x="58" y="0"/>
                  </a:lnTo>
                  <a:lnTo>
                    <a:pt x="7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4E2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05" name="Freeform 176"/>
            <p:cNvSpPr>
              <a:spLocks/>
            </p:cNvSpPr>
            <p:nvPr/>
          </p:nvSpPr>
          <p:spPr bwMode="auto">
            <a:xfrm>
              <a:off x="4446" y="2473"/>
              <a:ext cx="9" cy="31"/>
            </a:xfrm>
            <a:custGeom>
              <a:avLst/>
              <a:gdLst>
                <a:gd name="T0" fmla="*/ 9 w 9"/>
                <a:gd name="T1" fmla="*/ 2 h 31"/>
                <a:gd name="T2" fmla="*/ 9 w 9"/>
                <a:gd name="T3" fmla="*/ 2 h 31"/>
                <a:gd name="T4" fmla="*/ 6 w 9"/>
                <a:gd name="T5" fmla="*/ 25 h 31"/>
                <a:gd name="T6" fmla="*/ 6 w 9"/>
                <a:gd name="T7" fmla="*/ 25 h 31"/>
                <a:gd name="T8" fmla="*/ 6 w 9"/>
                <a:gd name="T9" fmla="*/ 31 h 31"/>
                <a:gd name="T10" fmla="*/ 3 w 9"/>
                <a:gd name="T11" fmla="*/ 31 h 31"/>
                <a:gd name="T12" fmla="*/ 0 w 9"/>
                <a:gd name="T13" fmla="*/ 25 h 31"/>
                <a:gd name="T14" fmla="*/ 0 w 9"/>
                <a:gd name="T15" fmla="*/ 15 h 31"/>
                <a:gd name="T16" fmla="*/ 0 w 9"/>
                <a:gd name="T17" fmla="*/ 15 h 31"/>
                <a:gd name="T18" fmla="*/ 6 w 9"/>
                <a:gd name="T19" fmla="*/ 2 h 31"/>
                <a:gd name="T20" fmla="*/ 9 w 9"/>
                <a:gd name="T21" fmla="*/ 0 h 31"/>
                <a:gd name="T22" fmla="*/ 9 w 9"/>
                <a:gd name="T23" fmla="*/ 2 h 31"/>
                <a:gd name="T24" fmla="*/ 9 w 9"/>
                <a:gd name="T25" fmla="*/ 2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31"/>
                <a:gd name="T41" fmla="*/ 9 w 9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31">
                  <a:moveTo>
                    <a:pt x="9" y="2"/>
                  </a:moveTo>
                  <a:lnTo>
                    <a:pt x="9" y="2"/>
                  </a:lnTo>
                  <a:lnTo>
                    <a:pt x="6" y="25"/>
                  </a:lnTo>
                  <a:lnTo>
                    <a:pt x="6" y="31"/>
                  </a:lnTo>
                  <a:lnTo>
                    <a:pt x="3" y="31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6" y="2"/>
                  </a:lnTo>
                  <a:lnTo>
                    <a:pt x="9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F4E2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06" name="Freeform 177"/>
            <p:cNvSpPr>
              <a:spLocks/>
            </p:cNvSpPr>
            <p:nvPr/>
          </p:nvSpPr>
          <p:spPr bwMode="auto">
            <a:xfrm>
              <a:off x="4935" y="2353"/>
              <a:ext cx="61" cy="78"/>
            </a:xfrm>
            <a:custGeom>
              <a:avLst/>
              <a:gdLst>
                <a:gd name="T0" fmla="*/ 36 w 61"/>
                <a:gd name="T1" fmla="*/ 0 h 78"/>
                <a:gd name="T2" fmla="*/ 39 w 61"/>
                <a:gd name="T3" fmla="*/ 3 h 78"/>
                <a:gd name="T4" fmla="*/ 39 w 61"/>
                <a:gd name="T5" fmla="*/ 3 h 78"/>
                <a:gd name="T6" fmla="*/ 33 w 61"/>
                <a:gd name="T7" fmla="*/ 6 h 78"/>
                <a:gd name="T8" fmla="*/ 30 w 61"/>
                <a:gd name="T9" fmla="*/ 8 h 78"/>
                <a:gd name="T10" fmla="*/ 27 w 61"/>
                <a:gd name="T11" fmla="*/ 11 h 78"/>
                <a:gd name="T12" fmla="*/ 27 w 61"/>
                <a:gd name="T13" fmla="*/ 11 h 78"/>
                <a:gd name="T14" fmla="*/ 18 w 61"/>
                <a:gd name="T15" fmla="*/ 19 h 78"/>
                <a:gd name="T16" fmla="*/ 9 w 61"/>
                <a:gd name="T17" fmla="*/ 24 h 78"/>
                <a:gd name="T18" fmla="*/ 9 w 61"/>
                <a:gd name="T19" fmla="*/ 24 h 78"/>
                <a:gd name="T20" fmla="*/ 6 w 61"/>
                <a:gd name="T21" fmla="*/ 24 h 78"/>
                <a:gd name="T22" fmla="*/ 6 w 61"/>
                <a:gd name="T23" fmla="*/ 26 h 78"/>
                <a:gd name="T24" fmla="*/ 6 w 61"/>
                <a:gd name="T25" fmla="*/ 37 h 78"/>
                <a:gd name="T26" fmla="*/ 6 w 61"/>
                <a:gd name="T27" fmla="*/ 37 h 78"/>
                <a:gd name="T28" fmla="*/ 6 w 61"/>
                <a:gd name="T29" fmla="*/ 55 h 78"/>
                <a:gd name="T30" fmla="*/ 9 w 61"/>
                <a:gd name="T31" fmla="*/ 65 h 78"/>
                <a:gd name="T32" fmla="*/ 9 w 61"/>
                <a:gd name="T33" fmla="*/ 68 h 78"/>
                <a:gd name="T34" fmla="*/ 12 w 61"/>
                <a:gd name="T35" fmla="*/ 68 h 78"/>
                <a:gd name="T36" fmla="*/ 12 w 61"/>
                <a:gd name="T37" fmla="*/ 68 h 78"/>
                <a:gd name="T38" fmla="*/ 21 w 61"/>
                <a:gd name="T39" fmla="*/ 65 h 78"/>
                <a:gd name="T40" fmla="*/ 33 w 61"/>
                <a:gd name="T41" fmla="*/ 60 h 78"/>
                <a:gd name="T42" fmla="*/ 45 w 61"/>
                <a:gd name="T43" fmla="*/ 52 h 78"/>
                <a:gd name="T44" fmla="*/ 52 w 61"/>
                <a:gd name="T45" fmla="*/ 47 h 78"/>
                <a:gd name="T46" fmla="*/ 52 w 61"/>
                <a:gd name="T47" fmla="*/ 47 h 78"/>
                <a:gd name="T48" fmla="*/ 52 w 61"/>
                <a:gd name="T49" fmla="*/ 44 h 78"/>
                <a:gd name="T50" fmla="*/ 55 w 61"/>
                <a:gd name="T51" fmla="*/ 44 h 78"/>
                <a:gd name="T52" fmla="*/ 55 w 61"/>
                <a:gd name="T53" fmla="*/ 44 h 78"/>
                <a:gd name="T54" fmla="*/ 61 w 61"/>
                <a:gd name="T55" fmla="*/ 44 h 78"/>
                <a:gd name="T56" fmla="*/ 3 w 61"/>
                <a:gd name="T57" fmla="*/ 78 h 78"/>
                <a:gd name="T58" fmla="*/ 0 w 61"/>
                <a:gd name="T59" fmla="*/ 24 h 78"/>
                <a:gd name="T60" fmla="*/ 0 w 61"/>
                <a:gd name="T61" fmla="*/ 16 h 78"/>
                <a:gd name="T62" fmla="*/ 0 w 61"/>
                <a:gd name="T63" fmla="*/ 16 h 78"/>
                <a:gd name="T64" fmla="*/ 6 w 61"/>
                <a:gd name="T65" fmla="*/ 8 h 78"/>
                <a:gd name="T66" fmla="*/ 9 w 61"/>
                <a:gd name="T67" fmla="*/ 6 h 78"/>
                <a:gd name="T68" fmla="*/ 15 w 61"/>
                <a:gd name="T69" fmla="*/ 0 h 78"/>
                <a:gd name="T70" fmla="*/ 15 w 61"/>
                <a:gd name="T71" fmla="*/ 0 h 78"/>
                <a:gd name="T72" fmla="*/ 24 w 61"/>
                <a:gd name="T73" fmla="*/ 0 h 78"/>
                <a:gd name="T74" fmla="*/ 30 w 61"/>
                <a:gd name="T75" fmla="*/ 0 h 78"/>
                <a:gd name="T76" fmla="*/ 36 w 61"/>
                <a:gd name="T77" fmla="*/ 0 h 78"/>
                <a:gd name="T78" fmla="*/ 36 w 61"/>
                <a:gd name="T79" fmla="*/ 0 h 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1"/>
                <a:gd name="T121" fmla="*/ 0 h 78"/>
                <a:gd name="T122" fmla="*/ 61 w 61"/>
                <a:gd name="T123" fmla="*/ 78 h 7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1" h="78">
                  <a:moveTo>
                    <a:pt x="36" y="0"/>
                  </a:moveTo>
                  <a:lnTo>
                    <a:pt x="39" y="3"/>
                  </a:lnTo>
                  <a:lnTo>
                    <a:pt x="33" y="6"/>
                  </a:lnTo>
                  <a:lnTo>
                    <a:pt x="30" y="8"/>
                  </a:lnTo>
                  <a:lnTo>
                    <a:pt x="27" y="11"/>
                  </a:lnTo>
                  <a:lnTo>
                    <a:pt x="18" y="19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37"/>
                  </a:lnTo>
                  <a:lnTo>
                    <a:pt x="6" y="55"/>
                  </a:lnTo>
                  <a:lnTo>
                    <a:pt x="9" y="65"/>
                  </a:lnTo>
                  <a:lnTo>
                    <a:pt x="9" y="68"/>
                  </a:lnTo>
                  <a:lnTo>
                    <a:pt x="12" y="68"/>
                  </a:lnTo>
                  <a:lnTo>
                    <a:pt x="21" y="65"/>
                  </a:lnTo>
                  <a:lnTo>
                    <a:pt x="33" y="60"/>
                  </a:lnTo>
                  <a:lnTo>
                    <a:pt x="45" y="52"/>
                  </a:lnTo>
                  <a:lnTo>
                    <a:pt x="52" y="47"/>
                  </a:lnTo>
                  <a:lnTo>
                    <a:pt x="52" y="44"/>
                  </a:lnTo>
                  <a:lnTo>
                    <a:pt x="55" y="44"/>
                  </a:lnTo>
                  <a:lnTo>
                    <a:pt x="61" y="44"/>
                  </a:lnTo>
                  <a:lnTo>
                    <a:pt x="3" y="78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6" y="8"/>
                  </a:lnTo>
                  <a:lnTo>
                    <a:pt x="9" y="6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9869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07" name="Freeform 178"/>
            <p:cNvSpPr>
              <a:spLocks noEditPoints="1"/>
            </p:cNvSpPr>
            <p:nvPr/>
          </p:nvSpPr>
          <p:spPr bwMode="auto">
            <a:xfrm>
              <a:off x="4919" y="2418"/>
              <a:ext cx="49" cy="225"/>
            </a:xfrm>
            <a:custGeom>
              <a:avLst/>
              <a:gdLst>
                <a:gd name="T0" fmla="*/ 49 w 49"/>
                <a:gd name="T1" fmla="*/ 0 h 225"/>
                <a:gd name="T2" fmla="*/ 43 w 49"/>
                <a:gd name="T3" fmla="*/ 140 h 225"/>
                <a:gd name="T4" fmla="*/ 31 w 49"/>
                <a:gd name="T5" fmla="*/ 148 h 225"/>
                <a:gd name="T6" fmla="*/ 13 w 49"/>
                <a:gd name="T7" fmla="*/ 225 h 225"/>
                <a:gd name="T8" fmla="*/ 0 w 49"/>
                <a:gd name="T9" fmla="*/ 210 h 225"/>
                <a:gd name="T10" fmla="*/ 7 w 49"/>
                <a:gd name="T11" fmla="*/ 145 h 225"/>
                <a:gd name="T12" fmla="*/ 7 w 49"/>
                <a:gd name="T13" fmla="*/ 145 h 225"/>
                <a:gd name="T14" fmla="*/ 25 w 49"/>
                <a:gd name="T15" fmla="*/ 143 h 225"/>
                <a:gd name="T16" fmla="*/ 22 w 49"/>
                <a:gd name="T17" fmla="*/ 18 h 225"/>
                <a:gd name="T18" fmla="*/ 49 w 49"/>
                <a:gd name="T19" fmla="*/ 0 h 225"/>
                <a:gd name="T20" fmla="*/ 49 w 49"/>
                <a:gd name="T21" fmla="*/ 0 h 225"/>
                <a:gd name="T22" fmla="*/ 13 w 49"/>
                <a:gd name="T23" fmla="*/ 99 h 225"/>
                <a:gd name="T24" fmla="*/ 13 w 49"/>
                <a:gd name="T25" fmla="*/ 99 h 225"/>
                <a:gd name="T26" fmla="*/ 13 w 49"/>
                <a:gd name="T27" fmla="*/ 93 h 225"/>
                <a:gd name="T28" fmla="*/ 13 w 49"/>
                <a:gd name="T29" fmla="*/ 99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"/>
                <a:gd name="T46" fmla="*/ 0 h 225"/>
                <a:gd name="T47" fmla="*/ 49 w 49"/>
                <a:gd name="T48" fmla="*/ 225 h 2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" h="225">
                  <a:moveTo>
                    <a:pt x="49" y="0"/>
                  </a:moveTo>
                  <a:lnTo>
                    <a:pt x="43" y="140"/>
                  </a:lnTo>
                  <a:lnTo>
                    <a:pt x="31" y="148"/>
                  </a:lnTo>
                  <a:lnTo>
                    <a:pt x="13" y="225"/>
                  </a:lnTo>
                  <a:lnTo>
                    <a:pt x="0" y="210"/>
                  </a:lnTo>
                  <a:lnTo>
                    <a:pt x="7" y="145"/>
                  </a:lnTo>
                  <a:lnTo>
                    <a:pt x="25" y="143"/>
                  </a:lnTo>
                  <a:lnTo>
                    <a:pt x="22" y="18"/>
                  </a:lnTo>
                  <a:lnTo>
                    <a:pt x="49" y="0"/>
                  </a:lnTo>
                  <a:close/>
                  <a:moveTo>
                    <a:pt x="13" y="99"/>
                  </a:moveTo>
                  <a:lnTo>
                    <a:pt x="13" y="99"/>
                  </a:lnTo>
                  <a:lnTo>
                    <a:pt x="13" y="93"/>
                  </a:lnTo>
                  <a:lnTo>
                    <a:pt x="13" y="99"/>
                  </a:lnTo>
                  <a:close/>
                </a:path>
              </a:pathLst>
            </a:custGeom>
            <a:solidFill>
              <a:srgbClr val="D5DB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08" name="Freeform 179"/>
            <p:cNvSpPr>
              <a:spLocks/>
            </p:cNvSpPr>
            <p:nvPr/>
          </p:nvSpPr>
          <p:spPr bwMode="auto">
            <a:xfrm>
              <a:off x="5142" y="2618"/>
              <a:ext cx="214" cy="181"/>
            </a:xfrm>
            <a:custGeom>
              <a:avLst/>
              <a:gdLst>
                <a:gd name="T0" fmla="*/ 144 w 214"/>
                <a:gd name="T1" fmla="*/ 0 h 181"/>
                <a:gd name="T2" fmla="*/ 144 w 214"/>
                <a:gd name="T3" fmla="*/ 0 h 181"/>
                <a:gd name="T4" fmla="*/ 174 w 214"/>
                <a:gd name="T5" fmla="*/ 15 h 181"/>
                <a:gd name="T6" fmla="*/ 208 w 214"/>
                <a:gd name="T7" fmla="*/ 25 h 181"/>
                <a:gd name="T8" fmla="*/ 208 w 214"/>
                <a:gd name="T9" fmla="*/ 25 h 181"/>
                <a:gd name="T10" fmla="*/ 211 w 214"/>
                <a:gd name="T11" fmla="*/ 44 h 181"/>
                <a:gd name="T12" fmla="*/ 214 w 214"/>
                <a:gd name="T13" fmla="*/ 62 h 181"/>
                <a:gd name="T14" fmla="*/ 214 w 214"/>
                <a:gd name="T15" fmla="*/ 62 h 181"/>
                <a:gd name="T16" fmla="*/ 165 w 214"/>
                <a:gd name="T17" fmla="*/ 95 h 181"/>
                <a:gd name="T18" fmla="*/ 165 w 214"/>
                <a:gd name="T19" fmla="*/ 95 h 181"/>
                <a:gd name="T20" fmla="*/ 104 w 214"/>
                <a:gd name="T21" fmla="*/ 129 h 181"/>
                <a:gd name="T22" fmla="*/ 104 w 214"/>
                <a:gd name="T23" fmla="*/ 129 h 181"/>
                <a:gd name="T24" fmla="*/ 25 w 214"/>
                <a:gd name="T25" fmla="*/ 170 h 181"/>
                <a:gd name="T26" fmla="*/ 0 w 214"/>
                <a:gd name="T27" fmla="*/ 181 h 181"/>
                <a:gd name="T28" fmla="*/ 0 w 214"/>
                <a:gd name="T29" fmla="*/ 181 h 181"/>
                <a:gd name="T30" fmla="*/ 31 w 214"/>
                <a:gd name="T31" fmla="*/ 157 h 181"/>
                <a:gd name="T32" fmla="*/ 61 w 214"/>
                <a:gd name="T33" fmla="*/ 134 h 181"/>
                <a:gd name="T34" fmla="*/ 95 w 214"/>
                <a:gd name="T35" fmla="*/ 101 h 181"/>
                <a:gd name="T36" fmla="*/ 95 w 214"/>
                <a:gd name="T37" fmla="*/ 101 h 181"/>
                <a:gd name="T38" fmla="*/ 110 w 214"/>
                <a:gd name="T39" fmla="*/ 82 h 181"/>
                <a:gd name="T40" fmla="*/ 123 w 214"/>
                <a:gd name="T41" fmla="*/ 67 h 181"/>
                <a:gd name="T42" fmla="*/ 129 w 214"/>
                <a:gd name="T43" fmla="*/ 49 h 181"/>
                <a:gd name="T44" fmla="*/ 132 w 214"/>
                <a:gd name="T45" fmla="*/ 33 h 181"/>
                <a:gd name="T46" fmla="*/ 135 w 214"/>
                <a:gd name="T47" fmla="*/ 7 h 181"/>
                <a:gd name="T48" fmla="*/ 132 w 214"/>
                <a:gd name="T49" fmla="*/ 0 h 181"/>
                <a:gd name="T50" fmla="*/ 132 w 214"/>
                <a:gd name="T51" fmla="*/ 0 h 181"/>
                <a:gd name="T52" fmla="*/ 144 w 214"/>
                <a:gd name="T53" fmla="*/ 0 h 181"/>
                <a:gd name="T54" fmla="*/ 144 w 214"/>
                <a:gd name="T55" fmla="*/ 0 h 1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4"/>
                <a:gd name="T85" fmla="*/ 0 h 181"/>
                <a:gd name="T86" fmla="*/ 214 w 214"/>
                <a:gd name="T87" fmla="*/ 181 h 18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4" h="181">
                  <a:moveTo>
                    <a:pt x="144" y="0"/>
                  </a:moveTo>
                  <a:lnTo>
                    <a:pt x="144" y="0"/>
                  </a:lnTo>
                  <a:lnTo>
                    <a:pt x="174" y="15"/>
                  </a:lnTo>
                  <a:lnTo>
                    <a:pt x="208" y="25"/>
                  </a:lnTo>
                  <a:lnTo>
                    <a:pt x="211" y="44"/>
                  </a:lnTo>
                  <a:lnTo>
                    <a:pt x="214" y="62"/>
                  </a:lnTo>
                  <a:lnTo>
                    <a:pt x="165" y="95"/>
                  </a:lnTo>
                  <a:lnTo>
                    <a:pt x="104" y="129"/>
                  </a:lnTo>
                  <a:lnTo>
                    <a:pt x="25" y="170"/>
                  </a:lnTo>
                  <a:lnTo>
                    <a:pt x="0" y="181"/>
                  </a:lnTo>
                  <a:lnTo>
                    <a:pt x="31" y="157"/>
                  </a:lnTo>
                  <a:lnTo>
                    <a:pt x="61" y="134"/>
                  </a:lnTo>
                  <a:lnTo>
                    <a:pt x="95" y="101"/>
                  </a:lnTo>
                  <a:lnTo>
                    <a:pt x="110" y="82"/>
                  </a:lnTo>
                  <a:lnTo>
                    <a:pt x="123" y="67"/>
                  </a:lnTo>
                  <a:lnTo>
                    <a:pt x="129" y="49"/>
                  </a:lnTo>
                  <a:lnTo>
                    <a:pt x="132" y="33"/>
                  </a:lnTo>
                  <a:lnTo>
                    <a:pt x="135" y="7"/>
                  </a:lnTo>
                  <a:lnTo>
                    <a:pt x="132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09" name="Freeform 180"/>
            <p:cNvSpPr>
              <a:spLocks noEditPoints="1"/>
            </p:cNvSpPr>
            <p:nvPr/>
          </p:nvSpPr>
          <p:spPr bwMode="auto">
            <a:xfrm>
              <a:off x="4443" y="1696"/>
              <a:ext cx="370" cy="321"/>
            </a:xfrm>
            <a:custGeom>
              <a:avLst/>
              <a:gdLst>
                <a:gd name="T0" fmla="*/ 15 w 370"/>
                <a:gd name="T1" fmla="*/ 111 h 321"/>
                <a:gd name="T2" fmla="*/ 12 w 370"/>
                <a:gd name="T3" fmla="*/ 111 h 321"/>
                <a:gd name="T4" fmla="*/ 0 w 370"/>
                <a:gd name="T5" fmla="*/ 225 h 321"/>
                <a:gd name="T6" fmla="*/ 37 w 370"/>
                <a:gd name="T7" fmla="*/ 313 h 321"/>
                <a:gd name="T8" fmla="*/ 46 w 370"/>
                <a:gd name="T9" fmla="*/ 321 h 321"/>
                <a:gd name="T10" fmla="*/ 52 w 370"/>
                <a:gd name="T11" fmla="*/ 316 h 321"/>
                <a:gd name="T12" fmla="*/ 55 w 370"/>
                <a:gd name="T13" fmla="*/ 321 h 321"/>
                <a:gd name="T14" fmla="*/ 101 w 370"/>
                <a:gd name="T15" fmla="*/ 303 h 321"/>
                <a:gd name="T16" fmla="*/ 192 w 370"/>
                <a:gd name="T17" fmla="*/ 282 h 321"/>
                <a:gd name="T18" fmla="*/ 229 w 370"/>
                <a:gd name="T19" fmla="*/ 251 h 321"/>
                <a:gd name="T20" fmla="*/ 235 w 370"/>
                <a:gd name="T21" fmla="*/ 209 h 321"/>
                <a:gd name="T22" fmla="*/ 220 w 370"/>
                <a:gd name="T23" fmla="*/ 106 h 321"/>
                <a:gd name="T24" fmla="*/ 266 w 370"/>
                <a:gd name="T25" fmla="*/ 235 h 321"/>
                <a:gd name="T26" fmla="*/ 281 w 370"/>
                <a:gd name="T27" fmla="*/ 253 h 321"/>
                <a:gd name="T28" fmla="*/ 321 w 370"/>
                <a:gd name="T29" fmla="*/ 269 h 321"/>
                <a:gd name="T30" fmla="*/ 360 w 370"/>
                <a:gd name="T31" fmla="*/ 269 h 321"/>
                <a:gd name="T32" fmla="*/ 370 w 370"/>
                <a:gd name="T33" fmla="*/ 266 h 321"/>
                <a:gd name="T34" fmla="*/ 327 w 370"/>
                <a:gd name="T35" fmla="*/ 147 h 321"/>
                <a:gd name="T36" fmla="*/ 284 w 370"/>
                <a:gd name="T37" fmla="*/ 90 h 321"/>
                <a:gd name="T38" fmla="*/ 260 w 370"/>
                <a:gd name="T39" fmla="*/ 80 h 321"/>
                <a:gd name="T40" fmla="*/ 281 w 370"/>
                <a:gd name="T41" fmla="*/ 85 h 321"/>
                <a:gd name="T42" fmla="*/ 299 w 370"/>
                <a:gd name="T43" fmla="*/ 95 h 321"/>
                <a:gd name="T44" fmla="*/ 284 w 370"/>
                <a:gd name="T45" fmla="*/ 85 h 321"/>
                <a:gd name="T46" fmla="*/ 287 w 370"/>
                <a:gd name="T47" fmla="*/ 83 h 321"/>
                <a:gd name="T48" fmla="*/ 299 w 370"/>
                <a:gd name="T49" fmla="*/ 85 h 321"/>
                <a:gd name="T50" fmla="*/ 284 w 370"/>
                <a:gd name="T51" fmla="*/ 72 h 321"/>
                <a:gd name="T52" fmla="*/ 244 w 370"/>
                <a:gd name="T53" fmla="*/ 62 h 321"/>
                <a:gd name="T54" fmla="*/ 226 w 370"/>
                <a:gd name="T55" fmla="*/ 67 h 321"/>
                <a:gd name="T56" fmla="*/ 220 w 370"/>
                <a:gd name="T57" fmla="*/ 103 h 321"/>
                <a:gd name="T58" fmla="*/ 208 w 370"/>
                <a:gd name="T59" fmla="*/ 72 h 321"/>
                <a:gd name="T60" fmla="*/ 195 w 370"/>
                <a:gd name="T61" fmla="*/ 67 h 321"/>
                <a:gd name="T62" fmla="*/ 140 w 370"/>
                <a:gd name="T63" fmla="*/ 57 h 321"/>
                <a:gd name="T64" fmla="*/ 95 w 370"/>
                <a:gd name="T65" fmla="*/ 33 h 321"/>
                <a:gd name="T66" fmla="*/ 64 w 370"/>
                <a:gd name="T67" fmla="*/ 5 h 321"/>
                <a:gd name="T68" fmla="*/ 58 w 370"/>
                <a:gd name="T69" fmla="*/ 2 h 321"/>
                <a:gd name="T70" fmla="*/ 46 w 370"/>
                <a:gd name="T71" fmla="*/ 5 h 321"/>
                <a:gd name="T72" fmla="*/ 37 w 370"/>
                <a:gd name="T73" fmla="*/ 54 h 321"/>
                <a:gd name="T74" fmla="*/ 18 w 370"/>
                <a:gd name="T75" fmla="*/ 88 h 321"/>
                <a:gd name="T76" fmla="*/ 250 w 370"/>
                <a:gd name="T77" fmla="*/ 54 h 321"/>
                <a:gd name="T78" fmla="*/ 263 w 370"/>
                <a:gd name="T79" fmla="*/ 36 h 321"/>
                <a:gd name="T80" fmla="*/ 281 w 370"/>
                <a:gd name="T81" fmla="*/ 33 h 321"/>
                <a:gd name="T82" fmla="*/ 299 w 370"/>
                <a:gd name="T83" fmla="*/ 57 h 321"/>
                <a:gd name="T84" fmla="*/ 299 w 370"/>
                <a:gd name="T85" fmla="*/ 67 h 321"/>
                <a:gd name="T86" fmla="*/ 284 w 370"/>
                <a:gd name="T87" fmla="*/ 57 h 321"/>
                <a:gd name="T88" fmla="*/ 305 w 370"/>
                <a:gd name="T89" fmla="*/ 80 h 321"/>
                <a:gd name="T90" fmla="*/ 302 w 370"/>
                <a:gd name="T91" fmla="*/ 83 h 321"/>
                <a:gd name="T92" fmla="*/ 247 w 370"/>
                <a:gd name="T93" fmla="*/ 59 h 321"/>
                <a:gd name="T94" fmla="*/ 250 w 370"/>
                <a:gd name="T95" fmla="*/ 54 h 3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0"/>
                <a:gd name="T145" fmla="*/ 0 h 321"/>
                <a:gd name="T146" fmla="*/ 370 w 370"/>
                <a:gd name="T147" fmla="*/ 321 h 32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0" h="321">
                  <a:moveTo>
                    <a:pt x="15" y="108"/>
                  </a:moveTo>
                  <a:lnTo>
                    <a:pt x="15" y="111"/>
                  </a:lnTo>
                  <a:lnTo>
                    <a:pt x="12" y="111"/>
                  </a:lnTo>
                  <a:lnTo>
                    <a:pt x="3" y="178"/>
                  </a:lnTo>
                  <a:lnTo>
                    <a:pt x="0" y="207"/>
                  </a:lnTo>
                  <a:lnTo>
                    <a:pt x="0" y="225"/>
                  </a:lnTo>
                  <a:lnTo>
                    <a:pt x="24" y="282"/>
                  </a:lnTo>
                  <a:lnTo>
                    <a:pt x="37" y="313"/>
                  </a:lnTo>
                  <a:lnTo>
                    <a:pt x="43" y="321"/>
                  </a:lnTo>
                  <a:lnTo>
                    <a:pt x="46" y="321"/>
                  </a:lnTo>
                  <a:lnTo>
                    <a:pt x="49" y="316"/>
                  </a:lnTo>
                  <a:lnTo>
                    <a:pt x="52" y="316"/>
                  </a:lnTo>
                  <a:lnTo>
                    <a:pt x="55" y="316"/>
                  </a:lnTo>
                  <a:lnTo>
                    <a:pt x="55" y="321"/>
                  </a:lnTo>
                  <a:lnTo>
                    <a:pt x="67" y="316"/>
                  </a:lnTo>
                  <a:lnTo>
                    <a:pt x="101" y="303"/>
                  </a:lnTo>
                  <a:lnTo>
                    <a:pt x="134" y="295"/>
                  </a:lnTo>
                  <a:lnTo>
                    <a:pt x="174" y="287"/>
                  </a:lnTo>
                  <a:lnTo>
                    <a:pt x="192" y="282"/>
                  </a:lnTo>
                  <a:lnTo>
                    <a:pt x="208" y="274"/>
                  </a:lnTo>
                  <a:lnTo>
                    <a:pt x="223" y="264"/>
                  </a:lnTo>
                  <a:lnTo>
                    <a:pt x="229" y="251"/>
                  </a:lnTo>
                  <a:lnTo>
                    <a:pt x="235" y="233"/>
                  </a:lnTo>
                  <a:lnTo>
                    <a:pt x="235" y="209"/>
                  </a:lnTo>
                  <a:lnTo>
                    <a:pt x="229" y="163"/>
                  </a:lnTo>
                  <a:lnTo>
                    <a:pt x="223" y="124"/>
                  </a:lnTo>
                  <a:lnTo>
                    <a:pt x="220" y="106"/>
                  </a:lnTo>
                  <a:lnTo>
                    <a:pt x="238" y="158"/>
                  </a:lnTo>
                  <a:lnTo>
                    <a:pt x="266" y="235"/>
                  </a:lnTo>
                  <a:lnTo>
                    <a:pt x="272" y="246"/>
                  </a:lnTo>
                  <a:lnTo>
                    <a:pt x="281" y="253"/>
                  </a:lnTo>
                  <a:lnTo>
                    <a:pt x="290" y="261"/>
                  </a:lnTo>
                  <a:lnTo>
                    <a:pt x="299" y="264"/>
                  </a:lnTo>
                  <a:lnTo>
                    <a:pt x="321" y="269"/>
                  </a:lnTo>
                  <a:lnTo>
                    <a:pt x="339" y="269"/>
                  </a:lnTo>
                  <a:lnTo>
                    <a:pt x="360" y="269"/>
                  </a:lnTo>
                  <a:lnTo>
                    <a:pt x="366" y="269"/>
                  </a:lnTo>
                  <a:lnTo>
                    <a:pt x="370" y="266"/>
                  </a:lnTo>
                  <a:lnTo>
                    <a:pt x="348" y="202"/>
                  </a:lnTo>
                  <a:lnTo>
                    <a:pt x="327" y="147"/>
                  </a:lnTo>
                  <a:lnTo>
                    <a:pt x="311" y="119"/>
                  </a:lnTo>
                  <a:lnTo>
                    <a:pt x="296" y="101"/>
                  </a:lnTo>
                  <a:lnTo>
                    <a:pt x="284" y="90"/>
                  </a:lnTo>
                  <a:lnTo>
                    <a:pt x="269" y="85"/>
                  </a:lnTo>
                  <a:lnTo>
                    <a:pt x="260" y="80"/>
                  </a:lnTo>
                  <a:lnTo>
                    <a:pt x="257" y="77"/>
                  </a:lnTo>
                  <a:lnTo>
                    <a:pt x="266" y="80"/>
                  </a:lnTo>
                  <a:lnTo>
                    <a:pt x="281" y="85"/>
                  </a:lnTo>
                  <a:lnTo>
                    <a:pt x="293" y="93"/>
                  </a:lnTo>
                  <a:lnTo>
                    <a:pt x="299" y="95"/>
                  </a:lnTo>
                  <a:lnTo>
                    <a:pt x="296" y="93"/>
                  </a:lnTo>
                  <a:lnTo>
                    <a:pt x="284" y="85"/>
                  </a:lnTo>
                  <a:lnTo>
                    <a:pt x="272" y="75"/>
                  </a:lnTo>
                  <a:lnTo>
                    <a:pt x="287" y="83"/>
                  </a:lnTo>
                  <a:lnTo>
                    <a:pt x="296" y="85"/>
                  </a:lnTo>
                  <a:lnTo>
                    <a:pt x="299" y="85"/>
                  </a:lnTo>
                  <a:lnTo>
                    <a:pt x="296" y="80"/>
                  </a:lnTo>
                  <a:lnTo>
                    <a:pt x="284" y="72"/>
                  </a:lnTo>
                  <a:lnTo>
                    <a:pt x="247" y="59"/>
                  </a:lnTo>
                  <a:lnTo>
                    <a:pt x="244" y="62"/>
                  </a:lnTo>
                  <a:lnTo>
                    <a:pt x="232" y="67"/>
                  </a:lnTo>
                  <a:lnTo>
                    <a:pt x="226" y="67"/>
                  </a:lnTo>
                  <a:lnTo>
                    <a:pt x="223" y="72"/>
                  </a:lnTo>
                  <a:lnTo>
                    <a:pt x="220" y="85"/>
                  </a:lnTo>
                  <a:lnTo>
                    <a:pt x="220" y="103"/>
                  </a:lnTo>
                  <a:lnTo>
                    <a:pt x="214" y="85"/>
                  </a:lnTo>
                  <a:lnTo>
                    <a:pt x="208" y="72"/>
                  </a:lnTo>
                  <a:lnTo>
                    <a:pt x="202" y="70"/>
                  </a:lnTo>
                  <a:lnTo>
                    <a:pt x="195" y="67"/>
                  </a:lnTo>
                  <a:lnTo>
                    <a:pt x="183" y="67"/>
                  </a:lnTo>
                  <a:lnTo>
                    <a:pt x="162" y="64"/>
                  </a:lnTo>
                  <a:lnTo>
                    <a:pt x="140" y="57"/>
                  </a:lnTo>
                  <a:lnTo>
                    <a:pt x="116" y="46"/>
                  </a:lnTo>
                  <a:lnTo>
                    <a:pt x="95" y="33"/>
                  </a:lnTo>
                  <a:lnTo>
                    <a:pt x="79" y="20"/>
                  </a:lnTo>
                  <a:lnTo>
                    <a:pt x="64" y="5"/>
                  </a:lnTo>
                  <a:lnTo>
                    <a:pt x="58" y="2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6" y="5"/>
                  </a:lnTo>
                  <a:lnTo>
                    <a:pt x="43" y="36"/>
                  </a:lnTo>
                  <a:lnTo>
                    <a:pt x="37" y="54"/>
                  </a:lnTo>
                  <a:lnTo>
                    <a:pt x="27" y="70"/>
                  </a:lnTo>
                  <a:lnTo>
                    <a:pt x="18" y="88"/>
                  </a:lnTo>
                  <a:lnTo>
                    <a:pt x="15" y="108"/>
                  </a:lnTo>
                  <a:close/>
                  <a:moveTo>
                    <a:pt x="250" y="54"/>
                  </a:moveTo>
                  <a:lnTo>
                    <a:pt x="250" y="54"/>
                  </a:lnTo>
                  <a:lnTo>
                    <a:pt x="260" y="46"/>
                  </a:lnTo>
                  <a:lnTo>
                    <a:pt x="263" y="36"/>
                  </a:lnTo>
                  <a:lnTo>
                    <a:pt x="266" y="23"/>
                  </a:lnTo>
                  <a:lnTo>
                    <a:pt x="281" y="33"/>
                  </a:lnTo>
                  <a:lnTo>
                    <a:pt x="290" y="44"/>
                  </a:lnTo>
                  <a:lnTo>
                    <a:pt x="299" y="57"/>
                  </a:lnTo>
                  <a:lnTo>
                    <a:pt x="302" y="64"/>
                  </a:lnTo>
                  <a:lnTo>
                    <a:pt x="302" y="67"/>
                  </a:lnTo>
                  <a:lnTo>
                    <a:pt x="299" y="67"/>
                  </a:lnTo>
                  <a:lnTo>
                    <a:pt x="287" y="57"/>
                  </a:lnTo>
                  <a:lnTo>
                    <a:pt x="284" y="57"/>
                  </a:lnTo>
                  <a:lnTo>
                    <a:pt x="287" y="59"/>
                  </a:lnTo>
                  <a:lnTo>
                    <a:pt x="305" y="80"/>
                  </a:lnTo>
                  <a:lnTo>
                    <a:pt x="308" y="85"/>
                  </a:lnTo>
                  <a:lnTo>
                    <a:pt x="302" y="83"/>
                  </a:lnTo>
                  <a:lnTo>
                    <a:pt x="290" y="72"/>
                  </a:lnTo>
                  <a:lnTo>
                    <a:pt x="275" y="67"/>
                  </a:lnTo>
                  <a:lnTo>
                    <a:pt x="247" y="59"/>
                  </a:lnTo>
                  <a:lnTo>
                    <a:pt x="250" y="54"/>
                  </a:lnTo>
                  <a:close/>
                </a:path>
              </a:pathLst>
            </a:custGeom>
            <a:solidFill>
              <a:srgbClr val="4F60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10" name="Freeform 181"/>
            <p:cNvSpPr>
              <a:spLocks/>
            </p:cNvSpPr>
            <p:nvPr/>
          </p:nvSpPr>
          <p:spPr bwMode="auto">
            <a:xfrm>
              <a:off x="4623" y="1786"/>
              <a:ext cx="80" cy="29"/>
            </a:xfrm>
            <a:custGeom>
              <a:avLst/>
              <a:gdLst>
                <a:gd name="T0" fmla="*/ 64 w 80"/>
                <a:gd name="T1" fmla="*/ 0 h 29"/>
                <a:gd name="T2" fmla="*/ 64 w 80"/>
                <a:gd name="T3" fmla="*/ 0 h 29"/>
                <a:gd name="T4" fmla="*/ 70 w 80"/>
                <a:gd name="T5" fmla="*/ 0 h 29"/>
                <a:gd name="T6" fmla="*/ 73 w 80"/>
                <a:gd name="T7" fmla="*/ 3 h 29"/>
                <a:gd name="T8" fmla="*/ 77 w 80"/>
                <a:gd name="T9" fmla="*/ 8 h 29"/>
                <a:gd name="T10" fmla="*/ 80 w 80"/>
                <a:gd name="T11" fmla="*/ 13 h 29"/>
                <a:gd name="T12" fmla="*/ 80 w 80"/>
                <a:gd name="T13" fmla="*/ 13 h 29"/>
                <a:gd name="T14" fmla="*/ 77 w 80"/>
                <a:gd name="T15" fmla="*/ 16 h 29"/>
                <a:gd name="T16" fmla="*/ 73 w 80"/>
                <a:gd name="T17" fmla="*/ 21 h 29"/>
                <a:gd name="T18" fmla="*/ 70 w 80"/>
                <a:gd name="T19" fmla="*/ 24 h 29"/>
                <a:gd name="T20" fmla="*/ 64 w 80"/>
                <a:gd name="T21" fmla="*/ 24 h 29"/>
                <a:gd name="T22" fmla="*/ 64 w 80"/>
                <a:gd name="T23" fmla="*/ 24 h 29"/>
                <a:gd name="T24" fmla="*/ 58 w 80"/>
                <a:gd name="T25" fmla="*/ 21 h 29"/>
                <a:gd name="T26" fmla="*/ 52 w 80"/>
                <a:gd name="T27" fmla="*/ 18 h 29"/>
                <a:gd name="T28" fmla="*/ 52 w 80"/>
                <a:gd name="T29" fmla="*/ 18 h 29"/>
                <a:gd name="T30" fmla="*/ 52 w 80"/>
                <a:gd name="T31" fmla="*/ 18 h 29"/>
                <a:gd name="T32" fmla="*/ 49 w 80"/>
                <a:gd name="T33" fmla="*/ 16 h 29"/>
                <a:gd name="T34" fmla="*/ 40 w 80"/>
                <a:gd name="T35" fmla="*/ 16 h 29"/>
                <a:gd name="T36" fmla="*/ 40 w 80"/>
                <a:gd name="T37" fmla="*/ 16 h 29"/>
                <a:gd name="T38" fmla="*/ 34 w 80"/>
                <a:gd name="T39" fmla="*/ 18 h 29"/>
                <a:gd name="T40" fmla="*/ 28 w 80"/>
                <a:gd name="T41" fmla="*/ 18 h 29"/>
                <a:gd name="T42" fmla="*/ 28 w 80"/>
                <a:gd name="T43" fmla="*/ 18 h 29"/>
                <a:gd name="T44" fmla="*/ 25 w 80"/>
                <a:gd name="T45" fmla="*/ 26 h 29"/>
                <a:gd name="T46" fmla="*/ 18 w 80"/>
                <a:gd name="T47" fmla="*/ 29 h 29"/>
                <a:gd name="T48" fmla="*/ 15 w 80"/>
                <a:gd name="T49" fmla="*/ 29 h 29"/>
                <a:gd name="T50" fmla="*/ 15 w 80"/>
                <a:gd name="T51" fmla="*/ 29 h 29"/>
                <a:gd name="T52" fmla="*/ 9 w 80"/>
                <a:gd name="T53" fmla="*/ 29 h 29"/>
                <a:gd name="T54" fmla="*/ 6 w 80"/>
                <a:gd name="T55" fmla="*/ 26 h 29"/>
                <a:gd name="T56" fmla="*/ 3 w 80"/>
                <a:gd name="T57" fmla="*/ 21 h 29"/>
                <a:gd name="T58" fmla="*/ 0 w 80"/>
                <a:gd name="T59" fmla="*/ 18 h 29"/>
                <a:gd name="T60" fmla="*/ 0 w 80"/>
                <a:gd name="T61" fmla="*/ 18 h 29"/>
                <a:gd name="T62" fmla="*/ 3 w 80"/>
                <a:gd name="T63" fmla="*/ 13 h 29"/>
                <a:gd name="T64" fmla="*/ 6 w 80"/>
                <a:gd name="T65" fmla="*/ 8 h 29"/>
                <a:gd name="T66" fmla="*/ 9 w 80"/>
                <a:gd name="T67" fmla="*/ 5 h 29"/>
                <a:gd name="T68" fmla="*/ 15 w 80"/>
                <a:gd name="T69" fmla="*/ 5 h 29"/>
                <a:gd name="T70" fmla="*/ 15 w 80"/>
                <a:gd name="T71" fmla="*/ 5 h 29"/>
                <a:gd name="T72" fmla="*/ 22 w 80"/>
                <a:gd name="T73" fmla="*/ 8 h 29"/>
                <a:gd name="T74" fmla="*/ 28 w 80"/>
                <a:gd name="T75" fmla="*/ 13 h 29"/>
                <a:gd name="T76" fmla="*/ 28 w 80"/>
                <a:gd name="T77" fmla="*/ 13 h 29"/>
                <a:gd name="T78" fmla="*/ 34 w 80"/>
                <a:gd name="T79" fmla="*/ 13 h 29"/>
                <a:gd name="T80" fmla="*/ 43 w 80"/>
                <a:gd name="T81" fmla="*/ 11 h 29"/>
                <a:gd name="T82" fmla="*/ 43 w 80"/>
                <a:gd name="T83" fmla="*/ 11 h 29"/>
                <a:gd name="T84" fmla="*/ 52 w 80"/>
                <a:gd name="T85" fmla="*/ 8 h 29"/>
                <a:gd name="T86" fmla="*/ 52 w 80"/>
                <a:gd name="T87" fmla="*/ 8 h 29"/>
                <a:gd name="T88" fmla="*/ 52 w 80"/>
                <a:gd name="T89" fmla="*/ 8 h 29"/>
                <a:gd name="T90" fmla="*/ 55 w 80"/>
                <a:gd name="T91" fmla="*/ 3 h 29"/>
                <a:gd name="T92" fmla="*/ 64 w 80"/>
                <a:gd name="T93" fmla="*/ 0 h 29"/>
                <a:gd name="T94" fmla="*/ 64 w 80"/>
                <a:gd name="T95" fmla="*/ 0 h 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"/>
                <a:gd name="T145" fmla="*/ 0 h 29"/>
                <a:gd name="T146" fmla="*/ 80 w 80"/>
                <a:gd name="T147" fmla="*/ 29 h 2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" h="29">
                  <a:moveTo>
                    <a:pt x="64" y="0"/>
                  </a:moveTo>
                  <a:lnTo>
                    <a:pt x="64" y="0"/>
                  </a:lnTo>
                  <a:lnTo>
                    <a:pt x="70" y="0"/>
                  </a:lnTo>
                  <a:lnTo>
                    <a:pt x="73" y="3"/>
                  </a:lnTo>
                  <a:lnTo>
                    <a:pt x="77" y="8"/>
                  </a:lnTo>
                  <a:lnTo>
                    <a:pt x="80" y="13"/>
                  </a:lnTo>
                  <a:lnTo>
                    <a:pt x="77" y="16"/>
                  </a:lnTo>
                  <a:lnTo>
                    <a:pt x="73" y="21"/>
                  </a:lnTo>
                  <a:lnTo>
                    <a:pt x="70" y="24"/>
                  </a:lnTo>
                  <a:lnTo>
                    <a:pt x="64" y="24"/>
                  </a:lnTo>
                  <a:lnTo>
                    <a:pt x="58" y="21"/>
                  </a:lnTo>
                  <a:lnTo>
                    <a:pt x="52" y="18"/>
                  </a:lnTo>
                  <a:lnTo>
                    <a:pt x="49" y="16"/>
                  </a:lnTo>
                  <a:lnTo>
                    <a:pt x="40" y="16"/>
                  </a:lnTo>
                  <a:lnTo>
                    <a:pt x="34" y="18"/>
                  </a:lnTo>
                  <a:lnTo>
                    <a:pt x="28" y="18"/>
                  </a:lnTo>
                  <a:lnTo>
                    <a:pt x="25" y="26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9" y="29"/>
                  </a:lnTo>
                  <a:lnTo>
                    <a:pt x="6" y="26"/>
                  </a:lnTo>
                  <a:lnTo>
                    <a:pt x="3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6" y="8"/>
                  </a:lnTo>
                  <a:lnTo>
                    <a:pt x="9" y="5"/>
                  </a:lnTo>
                  <a:lnTo>
                    <a:pt x="15" y="5"/>
                  </a:lnTo>
                  <a:lnTo>
                    <a:pt x="22" y="8"/>
                  </a:lnTo>
                  <a:lnTo>
                    <a:pt x="28" y="13"/>
                  </a:lnTo>
                  <a:lnTo>
                    <a:pt x="34" y="13"/>
                  </a:lnTo>
                  <a:lnTo>
                    <a:pt x="43" y="11"/>
                  </a:lnTo>
                  <a:lnTo>
                    <a:pt x="52" y="8"/>
                  </a:lnTo>
                  <a:lnTo>
                    <a:pt x="55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11" name="Freeform 182"/>
            <p:cNvSpPr>
              <a:spLocks noEditPoints="1"/>
            </p:cNvSpPr>
            <p:nvPr/>
          </p:nvSpPr>
          <p:spPr bwMode="auto">
            <a:xfrm>
              <a:off x="4492" y="1693"/>
              <a:ext cx="321" cy="339"/>
            </a:xfrm>
            <a:custGeom>
              <a:avLst/>
              <a:gdLst>
                <a:gd name="T0" fmla="*/ 3 w 321"/>
                <a:gd name="T1" fmla="*/ 339 h 339"/>
                <a:gd name="T2" fmla="*/ 18 w 321"/>
                <a:gd name="T3" fmla="*/ 329 h 339"/>
                <a:gd name="T4" fmla="*/ 73 w 321"/>
                <a:gd name="T5" fmla="*/ 311 h 339"/>
                <a:gd name="T6" fmla="*/ 110 w 321"/>
                <a:gd name="T7" fmla="*/ 303 h 339"/>
                <a:gd name="T8" fmla="*/ 180 w 321"/>
                <a:gd name="T9" fmla="*/ 282 h 339"/>
                <a:gd name="T10" fmla="*/ 192 w 321"/>
                <a:gd name="T11" fmla="*/ 272 h 339"/>
                <a:gd name="T12" fmla="*/ 195 w 321"/>
                <a:gd name="T13" fmla="*/ 262 h 339"/>
                <a:gd name="T14" fmla="*/ 198 w 321"/>
                <a:gd name="T15" fmla="*/ 249 h 339"/>
                <a:gd name="T16" fmla="*/ 204 w 321"/>
                <a:gd name="T17" fmla="*/ 251 h 339"/>
                <a:gd name="T18" fmla="*/ 214 w 321"/>
                <a:gd name="T19" fmla="*/ 262 h 339"/>
                <a:gd name="T20" fmla="*/ 226 w 321"/>
                <a:gd name="T21" fmla="*/ 272 h 339"/>
                <a:gd name="T22" fmla="*/ 235 w 321"/>
                <a:gd name="T23" fmla="*/ 275 h 339"/>
                <a:gd name="T24" fmla="*/ 311 w 321"/>
                <a:gd name="T25" fmla="*/ 275 h 339"/>
                <a:gd name="T26" fmla="*/ 321 w 321"/>
                <a:gd name="T27" fmla="*/ 269 h 339"/>
                <a:gd name="T28" fmla="*/ 317 w 321"/>
                <a:gd name="T29" fmla="*/ 272 h 339"/>
                <a:gd name="T30" fmla="*/ 290 w 321"/>
                <a:gd name="T31" fmla="*/ 272 h 339"/>
                <a:gd name="T32" fmla="*/ 272 w 321"/>
                <a:gd name="T33" fmla="*/ 272 h 339"/>
                <a:gd name="T34" fmla="*/ 241 w 321"/>
                <a:gd name="T35" fmla="*/ 264 h 339"/>
                <a:gd name="T36" fmla="*/ 223 w 321"/>
                <a:gd name="T37" fmla="*/ 249 h 339"/>
                <a:gd name="T38" fmla="*/ 217 w 321"/>
                <a:gd name="T39" fmla="*/ 238 h 339"/>
                <a:gd name="T40" fmla="*/ 171 w 321"/>
                <a:gd name="T41" fmla="*/ 109 h 339"/>
                <a:gd name="T42" fmla="*/ 174 w 321"/>
                <a:gd name="T43" fmla="*/ 127 h 339"/>
                <a:gd name="T44" fmla="*/ 186 w 321"/>
                <a:gd name="T45" fmla="*/ 212 h 339"/>
                <a:gd name="T46" fmla="*/ 180 w 321"/>
                <a:gd name="T47" fmla="*/ 254 h 339"/>
                <a:gd name="T48" fmla="*/ 174 w 321"/>
                <a:gd name="T49" fmla="*/ 267 h 339"/>
                <a:gd name="T50" fmla="*/ 143 w 321"/>
                <a:gd name="T51" fmla="*/ 285 h 339"/>
                <a:gd name="T52" fmla="*/ 85 w 321"/>
                <a:gd name="T53" fmla="*/ 298 h 339"/>
                <a:gd name="T54" fmla="*/ 52 w 321"/>
                <a:gd name="T55" fmla="*/ 306 h 339"/>
                <a:gd name="T56" fmla="*/ 6 w 321"/>
                <a:gd name="T57" fmla="*/ 324 h 339"/>
                <a:gd name="T58" fmla="*/ 3 w 321"/>
                <a:gd name="T59" fmla="*/ 319 h 339"/>
                <a:gd name="T60" fmla="*/ 0 w 321"/>
                <a:gd name="T61" fmla="*/ 319 h 339"/>
                <a:gd name="T62" fmla="*/ 3 w 321"/>
                <a:gd name="T63" fmla="*/ 339 h 339"/>
                <a:gd name="T64" fmla="*/ 201 w 321"/>
                <a:gd name="T65" fmla="*/ 62 h 339"/>
                <a:gd name="T66" fmla="*/ 198 w 321"/>
                <a:gd name="T67" fmla="*/ 62 h 339"/>
                <a:gd name="T68" fmla="*/ 201 w 321"/>
                <a:gd name="T69" fmla="*/ 62 h 339"/>
                <a:gd name="T70" fmla="*/ 198 w 321"/>
                <a:gd name="T71" fmla="*/ 62 h 339"/>
                <a:gd name="T72" fmla="*/ 183 w 321"/>
                <a:gd name="T73" fmla="*/ 65 h 339"/>
                <a:gd name="T74" fmla="*/ 156 w 321"/>
                <a:gd name="T75" fmla="*/ 67 h 339"/>
                <a:gd name="T76" fmla="*/ 116 w 321"/>
                <a:gd name="T77" fmla="*/ 65 h 339"/>
                <a:gd name="T78" fmla="*/ 107 w 321"/>
                <a:gd name="T79" fmla="*/ 62 h 339"/>
                <a:gd name="T80" fmla="*/ 55 w 321"/>
                <a:gd name="T81" fmla="*/ 36 h 339"/>
                <a:gd name="T82" fmla="*/ 36 w 321"/>
                <a:gd name="T83" fmla="*/ 23 h 339"/>
                <a:gd name="T84" fmla="*/ 6 w 321"/>
                <a:gd name="T85" fmla="*/ 3 h 339"/>
                <a:gd name="T86" fmla="*/ 9 w 321"/>
                <a:gd name="T87" fmla="*/ 5 h 339"/>
                <a:gd name="T88" fmla="*/ 9 w 321"/>
                <a:gd name="T89" fmla="*/ 5 h 339"/>
                <a:gd name="T90" fmla="*/ 15 w 321"/>
                <a:gd name="T91" fmla="*/ 8 h 339"/>
                <a:gd name="T92" fmla="*/ 46 w 321"/>
                <a:gd name="T93" fmla="*/ 36 h 339"/>
                <a:gd name="T94" fmla="*/ 67 w 321"/>
                <a:gd name="T95" fmla="*/ 49 h 339"/>
                <a:gd name="T96" fmla="*/ 113 w 321"/>
                <a:gd name="T97" fmla="*/ 67 h 339"/>
                <a:gd name="T98" fmla="*/ 146 w 321"/>
                <a:gd name="T99" fmla="*/ 70 h 339"/>
                <a:gd name="T100" fmla="*/ 153 w 321"/>
                <a:gd name="T101" fmla="*/ 73 h 339"/>
                <a:gd name="T102" fmla="*/ 165 w 321"/>
                <a:gd name="T103" fmla="*/ 88 h 339"/>
                <a:gd name="T104" fmla="*/ 171 w 321"/>
                <a:gd name="T105" fmla="*/ 106 h 339"/>
                <a:gd name="T106" fmla="*/ 174 w 321"/>
                <a:gd name="T107" fmla="*/ 75 h 339"/>
                <a:gd name="T108" fmla="*/ 183 w 321"/>
                <a:gd name="T109" fmla="*/ 70 h 339"/>
                <a:gd name="T110" fmla="*/ 195 w 321"/>
                <a:gd name="T111" fmla="*/ 65 h 339"/>
                <a:gd name="T112" fmla="*/ 198 w 321"/>
                <a:gd name="T113" fmla="*/ 62 h 339"/>
                <a:gd name="T114" fmla="*/ 3 w 321"/>
                <a:gd name="T115" fmla="*/ 0 h 339"/>
                <a:gd name="T116" fmla="*/ 3 w 321"/>
                <a:gd name="T117" fmla="*/ 0 h 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1"/>
                <a:gd name="T178" fmla="*/ 0 h 339"/>
                <a:gd name="T179" fmla="*/ 321 w 321"/>
                <a:gd name="T180" fmla="*/ 339 h 3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1" h="339">
                  <a:moveTo>
                    <a:pt x="3" y="339"/>
                  </a:moveTo>
                  <a:lnTo>
                    <a:pt x="3" y="339"/>
                  </a:lnTo>
                  <a:lnTo>
                    <a:pt x="6" y="334"/>
                  </a:lnTo>
                  <a:lnTo>
                    <a:pt x="18" y="329"/>
                  </a:lnTo>
                  <a:lnTo>
                    <a:pt x="40" y="319"/>
                  </a:lnTo>
                  <a:lnTo>
                    <a:pt x="73" y="311"/>
                  </a:lnTo>
                  <a:lnTo>
                    <a:pt x="110" y="303"/>
                  </a:lnTo>
                  <a:lnTo>
                    <a:pt x="149" y="293"/>
                  </a:lnTo>
                  <a:lnTo>
                    <a:pt x="180" y="282"/>
                  </a:lnTo>
                  <a:lnTo>
                    <a:pt x="189" y="277"/>
                  </a:lnTo>
                  <a:lnTo>
                    <a:pt x="192" y="272"/>
                  </a:lnTo>
                  <a:lnTo>
                    <a:pt x="195" y="262"/>
                  </a:lnTo>
                  <a:lnTo>
                    <a:pt x="198" y="254"/>
                  </a:lnTo>
                  <a:lnTo>
                    <a:pt x="198" y="249"/>
                  </a:lnTo>
                  <a:lnTo>
                    <a:pt x="204" y="251"/>
                  </a:lnTo>
                  <a:lnTo>
                    <a:pt x="211" y="254"/>
                  </a:lnTo>
                  <a:lnTo>
                    <a:pt x="214" y="262"/>
                  </a:lnTo>
                  <a:lnTo>
                    <a:pt x="223" y="269"/>
                  </a:lnTo>
                  <a:lnTo>
                    <a:pt x="226" y="272"/>
                  </a:lnTo>
                  <a:lnTo>
                    <a:pt x="235" y="275"/>
                  </a:lnTo>
                  <a:lnTo>
                    <a:pt x="290" y="275"/>
                  </a:lnTo>
                  <a:lnTo>
                    <a:pt x="311" y="275"/>
                  </a:lnTo>
                  <a:lnTo>
                    <a:pt x="317" y="272"/>
                  </a:lnTo>
                  <a:lnTo>
                    <a:pt x="321" y="269"/>
                  </a:lnTo>
                  <a:lnTo>
                    <a:pt x="317" y="272"/>
                  </a:lnTo>
                  <a:lnTo>
                    <a:pt x="311" y="272"/>
                  </a:lnTo>
                  <a:lnTo>
                    <a:pt x="290" y="272"/>
                  </a:lnTo>
                  <a:lnTo>
                    <a:pt x="272" y="272"/>
                  </a:lnTo>
                  <a:lnTo>
                    <a:pt x="250" y="267"/>
                  </a:lnTo>
                  <a:lnTo>
                    <a:pt x="241" y="264"/>
                  </a:lnTo>
                  <a:lnTo>
                    <a:pt x="232" y="256"/>
                  </a:lnTo>
                  <a:lnTo>
                    <a:pt x="223" y="249"/>
                  </a:lnTo>
                  <a:lnTo>
                    <a:pt x="217" y="238"/>
                  </a:lnTo>
                  <a:lnTo>
                    <a:pt x="189" y="161"/>
                  </a:lnTo>
                  <a:lnTo>
                    <a:pt x="171" y="109"/>
                  </a:lnTo>
                  <a:lnTo>
                    <a:pt x="174" y="127"/>
                  </a:lnTo>
                  <a:lnTo>
                    <a:pt x="180" y="166"/>
                  </a:lnTo>
                  <a:lnTo>
                    <a:pt x="186" y="212"/>
                  </a:lnTo>
                  <a:lnTo>
                    <a:pt x="186" y="236"/>
                  </a:lnTo>
                  <a:lnTo>
                    <a:pt x="180" y="254"/>
                  </a:lnTo>
                  <a:lnTo>
                    <a:pt x="174" y="267"/>
                  </a:lnTo>
                  <a:lnTo>
                    <a:pt x="159" y="277"/>
                  </a:lnTo>
                  <a:lnTo>
                    <a:pt x="143" y="285"/>
                  </a:lnTo>
                  <a:lnTo>
                    <a:pt x="125" y="290"/>
                  </a:lnTo>
                  <a:lnTo>
                    <a:pt x="85" y="298"/>
                  </a:lnTo>
                  <a:lnTo>
                    <a:pt x="52" y="306"/>
                  </a:lnTo>
                  <a:lnTo>
                    <a:pt x="18" y="319"/>
                  </a:lnTo>
                  <a:lnTo>
                    <a:pt x="6" y="324"/>
                  </a:lnTo>
                  <a:lnTo>
                    <a:pt x="3" y="319"/>
                  </a:lnTo>
                  <a:lnTo>
                    <a:pt x="0" y="319"/>
                  </a:lnTo>
                  <a:lnTo>
                    <a:pt x="3" y="339"/>
                  </a:lnTo>
                  <a:close/>
                  <a:moveTo>
                    <a:pt x="201" y="62"/>
                  </a:moveTo>
                  <a:lnTo>
                    <a:pt x="201" y="62"/>
                  </a:lnTo>
                  <a:lnTo>
                    <a:pt x="198" y="62"/>
                  </a:lnTo>
                  <a:lnTo>
                    <a:pt x="201" y="62"/>
                  </a:lnTo>
                  <a:close/>
                  <a:moveTo>
                    <a:pt x="198" y="62"/>
                  </a:moveTo>
                  <a:lnTo>
                    <a:pt x="198" y="62"/>
                  </a:lnTo>
                  <a:lnTo>
                    <a:pt x="183" y="65"/>
                  </a:lnTo>
                  <a:lnTo>
                    <a:pt x="156" y="67"/>
                  </a:lnTo>
                  <a:lnTo>
                    <a:pt x="128" y="67"/>
                  </a:lnTo>
                  <a:lnTo>
                    <a:pt x="116" y="65"/>
                  </a:lnTo>
                  <a:lnTo>
                    <a:pt x="107" y="62"/>
                  </a:lnTo>
                  <a:lnTo>
                    <a:pt x="76" y="49"/>
                  </a:lnTo>
                  <a:lnTo>
                    <a:pt x="55" y="36"/>
                  </a:lnTo>
                  <a:lnTo>
                    <a:pt x="36" y="23"/>
                  </a:lnTo>
                  <a:lnTo>
                    <a:pt x="15" y="8"/>
                  </a:lnTo>
                  <a:lnTo>
                    <a:pt x="6" y="3"/>
                  </a:lnTo>
                  <a:lnTo>
                    <a:pt x="9" y="5"/>
                  </a:lnTo>
                  <a:lnTo>
                    <a:pt x="15" y="8"/>
                  </a:lnTo>
                  <a:lnTo>
                    <a:pt x="30" y="23"/>
                  </a:lnTo>
                  <a:lnTo>
                    <a:pt x="46" y="36"/>
                  </a:lnTo>
                  <a:lnTo>
                    <a:pt x="67" y="49"/>
                  </a:lnTo>
                  <a:lnTo>
                    <a:pt x="91" y="60"/>
                  </a:lnTo>
                  <a:lnTo>
                    <a:pt x="113" y="67"/>
                  </a:lnTo>
                  <a:lnTo>
                    <a:pt x="134" y="70"/>
                  </a:lnTo>
                  <a:lnTo>
                    <a:pt x="146" y="70"/>
                  </a:lnTo>
                  <a:lnTo>
                    <a:pt x="153" y="73"/>
                  </a:lnTo>
                  <a:lnTo>
                    <a:pt x="159" y="75"/>
                  </a:lnTo>
                  <a:lnTo>
                    <a:pt x="165" y="88"/>
                  </a:lnTo>
                  <a:lnTo>
                    <a:pt x="171" y="106"/>
                  </a:lnTo>
                  <a:lnTo>
                    <a:pt x="171" y="88"/>
                  </a:lnTo>
                  <a:lnTo>
                    <a:pt x="174" y="75"/>
                  </a:lnTo>
                  <a:lnTo>
                    <a:pt x="177" y="70"/>
                  </a:lnTo>
                  <a:lnTo>
                    <a:pt x="183" y="70"/>
                  </a:lnTo>
                  <a:lnTo>
                    <a:pt x="195" y="65"/>
                  </a:lnTo>
                  <a:lnTo>
                    <a:pt x="198" y="62"/>
                  </a:lnTo>
                  <a:close/>
                  <a:moveTo>
                    <a:pt x="3" y="0"/>
                  </a:move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12" name="Freeform 183"/>
            <p:cNvSpPr>
              <a:spLocks/>
            </p:cNvSpPr>
            <p:nvPr/>
          </p:nvSpPr>
          <p:spPr bwMode="auto">
            <a:xfrm>
              <a:off x="4748" y="2594"/>
              <a:ext cx="181" cy="720"/>
            </a:xfrm>
            <a:custGeom>
              <a:avLst/>
              <a:gdLst>
                <a:gd name="T0" fmla="*/ 6 w 181"/>
                <a:gd name="T1" fmla="*/ 16 h 720"/>
                <a:gd name="T2" fmla="*/ 13 w 181"/>
                <a:gd name="T3" fmla="*/ 80 h 720"/>
                <a:gd name="T4" fmla="*/ 10 w 181"/>
                <a:gd name="T5" fmla="*/ 96 h 720"/>
                <a:gd name="T6" fmla="*/ 0 w 181"/>
                <a:gd name="T7" fmla="*/ 145 h 720"/>
                <a:gd name="T8" fmla="*/ 10 w 181"/>
                <a:gd name="T9" fmla="*/ 189 h 720"/>
                <a:gd name="T10" fmla="*/ 19 w 181"/>
                <a:gd name="T11" fmla="*/ 210 h 720"/>
                <a:gd name="T12" fmla="*/ 31 w 181"/>
                <a:gd name="T13" fmla="*/ 262 h 720"/>
                <a:gd name="T14" fmla="*/ 28 w 181"/>
                <a:gd name="T15" fmla="*/ 288 h 720"/>
                <a:gd name="T16" fmla="*/ 22 w 181"/>
                <a:gd name="T17" fmla="*/ 306 h 720"/>
                <a:gd name="T18" fmla="*/ 16 w 181"/>
                <a:gd name="T19" fmla="*/ 350 h 720"/>
                <a:gd name="T20" fmla="*/ 22 w 181"/>
                <a:gd name="T21" fmla="*/ 422 h 720"/>
                <a:gd name="T22" fmla="*/ 40 w 181"/>
                <a:gd name="T23" fmla="*/ 523 h 720"/>
                <a:gd name="T24" fmla="*/ 46 w 181"/>
                <a:gd name="T25" fmla="*/ 588 h 720"/>
                <a:gd name="T26" fmla="*/ 40 w 181"/>
                <a:gd name="T27" fmla="*/ 622 h 720"/>
                <a:gd name="T28" fmla="*/ 34 w 181"/>
                <a:gd name="T29" fmla="*/ 632 h 720"/>
                <a:gd name="T30" fmla="*/ 19 w 181"/>
                <a:gd name="T31" fmla="*/ 684 h 720"/>
                <a:gd name="T32" fmla="*/ 19 w 181"/>
                <a:gd name="T33" fmla="*/ 686 h 720"/>
                <a:gd name="T34" fmla="*/ 37 w 181"/>
                <a:gd name="T35" fmla="*/ 710 h 720"/>
                <a:gd name="T36" fmla="*/ 58 w 181"/>
                <a:gd name="T37" fmla="*/ 718 h 720"/>
                <a:gd name="T38" fmla="*/ 71 w 181"/>
                <a:gd name="T39" fmla="*/ 720 h 720"/>
                <a:gd name="T40" fmla="*/ 107 w 181"/>
                <a:gd name="T41" fmla="*/ 718 h 720"/>
                <a:gd name="T42" fmla="*/ 132 w 181"/>
                <a:gd name="T43" fmla="*/ 705 h 720"/>
                <a:gd name="T44" fmla="*/ 126 w 181"/>
                <a:gd name="T45" fmla="*/ 684 h 720"/>
                <a:gd name="T46" fmla="*/ 123 w 181"/>
                <a:gd name="T47" fmla="*/ 655 h 720"/>
                <a:gd name="T48" fmla="*/ 129 w 181"/>
                <a:gd name="T49" fmla="*/ 617 h 720"/>
                <a:gd name="T50" fmla="*/ 156 w 181"/>
                <a:gd name="T51" fmla="*/ 490 h 720"/>
                <a:gd name="T52" fmla="*/ 174 w 181"/>
                <a:gd name="T53" fmla="*/ 404 h 720"/>
                <a:gd name="T54" fmla="*/ 178 w 181"/>
                <a:gd name="T55" fmla="*/ 324 h 720"/>
                <a:gd name="T56" fmla="*/ 174 w 181"/>
                <a:gd name="T57" fmla="*/ 306 h 720"/>
                <a:gd name="T58" fmla="*/ 159 w 181"/>
                <a:gd name="T59" fmla="*/ 249 h 720"/>
                <a:gd name="T60" fmla="*/ 156 w 181"/>
                <a:gd name="T61" fmla="*/ 218 h 720"/>
                <a:gd name="T62" fmla="*/ 159 w 181"/>
                <a:gd name="T63" fmla="*/ 125 h 720"/>
                <a:gd name="T64" fmla="*/ 156 w 181"/>
                <a:gd name="T65" fmla="*/ 88 h 720"/>
                <a:gd name="T66" fmla="*/ 159 w 181"/>
                <a:gd name="T67" fmla="*/ 70 h 720"/>
                <a:gd name="T68" fmla="*/ 178 w 181"/>
                <a:gd name="T69" fmla="*/ 3 h 720"/>
                <a:gd name="T70" fmla="*/ 178 w 181"/>
                <a:gd name="T71" fmla="*/ 0 h 720"/>
                <a:gd name="T72" fmla="*/ 174 w 181"/>
                <a:gd name="T73" fmla="*/ 0 h 720"/>
                <a:gd name="T74" fmla="*/ 77 w 181"/>
                <a:gd name="T75" fmla="*/ 13 h 720"/>
                <a:gd name="T76" fmla="*/ 6 w 181"/>
                <a:gd name="T77" fmla="*/ 16 h 7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1"/>
                <a:gd name="T118" fmla="*/ 0 h 720"/>
                <a:gd name="T119" fmla="*/ 181 w 181"/>
                <a:gd name="T120" fmla="*/ 720 h 7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1" h="720">
                  <a:moveTo>
                    <a:pt x="6" y="16"/>
                  </a:moveTo>
                  <a:lnTo>
                    <a:pt x="6" y="16"/>
                  </a:lnTo>
                  <a:lnTo>
                    <a:pt x="13" y="60"/>
                  </a:lnTo>
                  <a:lnTo>
                    <a:pt x="13" y="80"/>
                  </a:lnTo>
                  <a:lnTo>
                    <a:pt x="10" y="96"/>
                  </a:lnTo>
                  <a:lnTo>
                    <a:pt x="3" y="119"/>
                  </a:lnTo>
                  <a:lnTo>
                    <a:pt x="0" y="145"/>
                  </a:lnTo>
                  <a:lnTo>
                    <a:pt x="3" y="169"/>
                  </a:lnTo>
                  <a:lnTo>
                    <a:pt x="10" y="189"/>
                  </a:lnTo>
                  <a:lnTo>
                    <a:pt x="19" y="210"/>
                  </a:lnTo>
                  <a:lnTo>
                    <a:pt x="28" y="236"/>
                  </a:lnTo>
                  <a:lnTo>
                    <a:pt x="31" y="262"/>
                  </a:lnTo>
                  <a:lnTo>
                    <a:pt x="31" y="275"/>
                  </a:lnTo>
                  <a:lnTo>
                    <a:pt x="28" y="288"/>
                  </a:lnTo>
                  <a:lnTo>
                    <a:pt x="22" y="306"/>
                  </a:lnTo>
                  <a:lnTo>
                    <a:pt x="19" y="326"/>
                  </a:lnTo>
                  <a:lnTo>
                    <a:pt x="16" y="350"/>
                  </a:lnTo>
                  <a:lnTo>
                    <a:pt x="16" y="373"/>
                  </a:lnTo>
                  <a:lnTo>
                    <a:pt x="22" y="422"/>
                  </a:lnTo>
                  <a:lnTo>
                    <a:pt x="31" y="474"/>
                  </a:lnTo>
                  <a:lnTo>
                    <a:pt x="40" y="523"/>
                  </a:lnTo>
                  <a:lnTo>
                    <a:pt x="43" y="567"/>
                  </a:lnTo>
                  <a:lnTo>
                    <a:pt x="46" y="588"/>
                  </a:lnTo>
                  <a:lnTo>
                    <a:pt x="43" y="606"/>
                  </a:lnTo>
                  <a:lnTo>
                    <a:pt x="40" y="622"/>
                  </a:lnTo>
                  <a:lnTo>
                    <a:pt x="34" y="632"/>
                  </a:lnTo>
                  <a:lnTo>
                    <a:pt x="25" y="655"/>
                  </a:lnTo>
                  <a:lnTo>
                    <a:pt x="19" y="684"/>
                  </a:lnTo>
                  <a:lnTo>
                    <a:pt x="19" y="686"/>
                  </a:lnTo>
                  <a:lnTo>
                    <a:pt x="25" y="697"/>
                  </a:lnTo>
                  <a:lnTo>
                    <a:pt x="37" y="710"/>
                  </a:lnTo>
                  <a:lnTo>
                    <a:pt x="46" y="715"/>
                  </a:lnTo>
                  <a:lnTo>
                    <a:pt x="58" y="718"/>
                  </a:lnTo>
                  <a:lnTo>
                    <a:pt x="71" y="720"/>
                  </a:lnTo>
                  <a:lnTo>
                    <a:pt x="83" y="720"/>
                  </a:lnTo>
                  <a:lnTo>
                    <a:pt x="107" y="718"/>
                  </a:lnTo>
                  <a:lnTo>
                    <a:pt x="126" y="710"/>
                  </a:lnTo>
                  <a:lnTo>
                    <a:pt x="132" y="705"/>
                  </a:lnTo>
                  <a:lnTo>
                    <a:pt x="126" y="684"/>
                  </a:lnTo>
                  <a:lnTo>
                    <a:pt x="123" y="668"/>
                  </a:lnTo>
                  <a:lnTo>
                    <a:pt x="123" y="655"/>
                  </a:lnTo>
                  <a:lnTo>
                    <a:pt x="129" y="617"/>
                  </a:lnTo>
                  <a:lnTo>
                    <a:pt x="135" y="575"/>
                  </a:lnTo>
                  <a:lnTo>
                    <a:pt x="156" y="490"/>
                  </a:lnTo>
                  <a:lnTo>
                    <a:pt x="168" y="448"/>
                  </a:lnTo>
                  <a:lnTo>
                    <a:pt x="174" y="404"/>
                  </a:lnTo>
                  <a:lnTo>
                    <a:pt x="181" y="365"/>
                  </a:lnTo>
                  <a:lnTo>
                    <a:pt x="178" y="324"/>
                  </a:lnTo>
                  <a:lnTo>
                    <a:pt x="174" y="306"/>
                  </a:lnTo>
                  <a:lnTo>
                    <a:pt x="168" y="280"/>
                  </a:lnTo>
                  <a:lnTo>
                    <a:pt x="159" y="249"/>
                  </a:lnTo>
                  <a:lnTo>
                    <a:pt x="156" y="218"/>
                  </a:lnTo>
                  <a:lnTo>
                    <a:pt x="159" y="125"/>
                  </a:lnTo>
                  <a:lnTo>
                    <a:pt x="156" y="101"/>
                  </a:lnTo>
                  <a:lnTo>
                    <a:pt x="156" y="88"/>
                  </a:lnTo>
                  <a:lnTo>
                    <a:pt x="159" y="70"/>
                  </a:lnTo>
                  <a:lnTo>
                    <a:pt x="168" y="39"/>
                  </a:lnTo>
                  <a:lnTo>
                    <a:pt x="178" y="3"/>
                  </a:lnTo>
                  <a:lnTo>
                    <a:pt x="178" y="0"/>
                  </a:lnTo>
                  <a:lnTo>
                    <a:pt x="174" y="0"/>
                  </a:lnTo>
                  <a:lnTo>
                    <a:pt x="132" y="8"/>
                  </a:lnTo>
                  <a:lnTo>
                    <a:pt x="77" y="13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13" name="Freeform 184"/>
            <p:cNvSpPr>
              <a:spLocks noEditPoints="1"/>
            </p:cNvSpPr>
            <p:nvPr/>
          </p:nvSpPr>
          <p:spPr bwMode="auto">
            <a:xfrm>
              <a:off x="4748" y="2669"/>
              <a:ext cx="156" cy="498"/>
            </a:xfrm>
            <a:custGeom>
              <a:avLst/>
              <a:gdLst>
                <a:gd name="T0" fmla="*/ 6 w 156"/>
                <a:gd name="T1" fmla="*/ 37 h 498"/>
                <a:gd name="T2" fmla="*/ 98 w 156"/>
                <a:gd name="T3" fmla="*/ 26 h 498"/>
                <a:gd name="T4" fmla="*/ 116 w 156"/>
                <a:gd name="T5" fmla="*/ 18 h 498"/>
                <a:gd name="T6" fmla="*/ 116 w 156"/>
                <a:gd name="T7" fmla="*/ 3 h 498"/>
                <a:gd name="T8" fmla="*/ 89 w 156"/>
                <a:gd name="T9" fmla="*/ 3 h 498"/>
                <a:gd name="T10" fmla="*/ 40 w 156"/>
                <a:gd name="T11" fmla="*/ 13 h 498"/>
                <a:gd name="T12" fmla="*/ 13 w 156"/>
                <a:gd name="T13" fmla="*/ 13 h 498"/>
                <a:gd name="T14" fmla="*/ 3 w 156"/>
                <a:gd name="T15" fmla="*/ 99 h 498"/>
                <a:gd name="T16" fmla="*/ 10 w 156"/>
                <a:gd name="T17" fmla="*/ 114 h 498"/>
                <a:gd name="T18" fmla="*/ 89 w 156"/>
                <a:gd name="T19" fmla="*/ 114 h 498"/>
                <a:gd name="T20" fmla="*/ 132 w 156"/>
                <a:gd name="T21" fmla="*/ 101 h 498"/>
                <a:gd name="T22" fmla="*/ 150 w 156"/>
                <a:gd name="T23" fmla="*/ 86 h 498"/>
                <a:gd name="T24" fmla="*/ 126 w 156"/>
                <a:gd name="T25" fmla="*/ 78 h 498"/>
                <a:gd name="T26" fmla="*/ 80 w 156"/>
                <a:gd name="T27" fmla="*/ 83 h 498"/>
                <a:gd name="T28" fmla="*/ 0 w 156"/>
                <a:gd name="T29" fmla="*/ 81 h 498"/>
                <a:gd name="T30" fmla="*/ 25 w 156"/>
                <a:gd name="T31" fmla="*/ 153 h 498"/>
                <a:gd name="T32" fmla="*/ 31 w 156"/>
                <a:gd name="T33" fmla="*/ 187 h 498"/>
                <a:gd name="T34" fmla="*/ 74 w 156"/>
                <a:gd name="T35" fmla="*/ 187 h 498"/>
                <a:gd name="T36" fmla="*/ 138 w 156"/>
                <a:gd name="T37" fmla="*/ 169 h 498"/>
                <a:gd name="T38" fmla="*/ 156 w 156"/>
                <a:gd name="T39" fmla="*/ 151 h 498"/>
                <a:gd name="T40" fmla="*/ 129 w 156"/>
                <a:gd name="T41" fmla="*/ 148 h 498"/>
                <a:gd name="T42" fmla="*/ 25 w 156"/>
                <a:gd name="T43" fmla="*/ 153 h 498"/>
                <a:gd name="T44" fmla="*/ 22 w 156"/>
                <a:gd name="T45" fmla="*/ 228 h 498"/>
                <a:gd name="T46" fmla="*/ 16 w 156"/>
                <a:gd name="T47" fmla="*/ 270 h 498"/>
                <a:gd name="T48" fmla="*/ 98 w 156"/>
                <a:gd name="T49" fmla="*/ 264 h 498"/>
                <a:gd name="T50" fmla="*/ 150 w 156"/>
                <a:gd name="T51" fmla="*/ 244 h 498"/>
                <a:gd name="T52" fmla="*/ 150 w 156"/>
                <a:gd name="T53" fmla="*/ 233 h 498"/>
                <a:gd name="T54" fmla="*/ 135 w 156"/>
                <a:gd name="T55" fmla="*/ 226 h 498"/>
                <a:gd name="T56" fmla="*/ 98 w 156"/>
                <a:gd name="T57" fmla="*/ 226 h 498"/>
                <a:gd name="T58" fmla="*/ 37 w 156"/>
                <a:gd name="T59" fmla="*/ 231 h 498"/>
                <a:gd name="T60" fmla="*/ 22 w 156"/>
                <a:gd name="T61" fmla="*/ 228 h 498"/>
                <a:gd name="T62" fmla="*/ 19 w 156"/>
                <a:gd name="T63" fmla="*/ 327 h 498"/>
                <a:gd name="T64" fmla="*/ 61 w 156"/>
                <a:gd name="T65" fmla="*/ 347 h 498"/>
                <a:gd name="T66" fmla="*/ 135 w 156"/>
                <a:gd name="T67" fmla="*/ 334 h 498"/>
                <a:gd name="T68" fmla="*/ 150 w 156"/>
                <a:gd name="T69" fmla="*/ 311 h 498"/>
                <a:gd name="T70" fmla="*/ 147 w 156"/>
                <a:gd name="T71" fmla="*/ 298 h 498"/>
                <a:gd name="T72" fmla="*/ 119 w 156"/>
                <a:gd name="T73" fmla="*/ 296 h 498"/>
                <a:gd name="T74" fmla="*/ 31 w 156"/>
                <a:gd name="T75" fmla="*/ 308 h 498"/>
                <a:gd name="T76" fmla="*/ 19 w 156"/>
                <a:gd name="T77" fmla="*/ 308 h 498"/>
                <a:gd name="T78" fmla="*/ 37 w 156"/>
                <a:gd name="T79" fmla="*/ 433 h 498"/>
                <a:gd name="T80" fmla="*/ 101 w 156"/>
                <a:gd name="T81" fmla="*/ 428 h 498"/>
                <a:gd name="T82" fmla="*/ 132 w 156"/>
                <a:gd name="T83" fmla="*/ 415 h 498"/>
                <a:gd name="T84" fmla="*/ 144 w 156"/>
                <a:gd name="T85" fmla="*/ 389 h 498"/>
                <a:gd name="T86" fmla="*/ 119 w 156"/>
                <a:gd name="T87" fmla="*/ 381 h 498"/>
                <a:gd name="T88" fmla="*/ 77 w 156"/>
                <a:gd name="T89" fmla="*/ 389 h 498"/>
                <a:gd name="T90" fmla="*/ 40 w 156"/>
                <a:gd name="T91" fmla="*/ 461 h 498"/>
                <a:gd name="T92" fmla="*/ 43 w 156"/>
                <a:gd name="T93" fmla="*/ 490 h 498"/>
                <a:gd name="T94" fmla="*/ 110 w 156"/>
                <a:gd name="T95" fmla="*/ 490 h 498"/>
                <a:gd name="T96" fmla="*/ 116 w 156"/>
                <a:gd name="T97" fmla="*/ 466 h 498"/>
                <a:gd name="T98" fmla="*/ 107 w 156"/>
                <a:gd name="T99" fmla="*/ 461 h 498"/>
                <a:gd name="T100" fmla="*/ 40 w 156"/>
                <a:gd name="T101" fmla="*/ 461 h 4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6"/>
                <a:gd name="T154" fmla="*/ 0 h 498"/>
                <a:gd name="T155" fmla="*/ 156 w 156"/>
                <a:gd name="T156" fmla="*/ 498 h 4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6" h="498">
                  <a:moveTo>
                    <a:pt x="13" y="13"/>
                  </a:moveTo>
                  <a:lnTo>
                    <a:pt x="13" y="13"/>
                  </a:lnTo>
                  <a:lnTo>
                    <a:pt x="6" y="37"/>
                  </a:lnTo>
                  <a:lnTo>
                    <a:pt x="55" y="31"/>
                  </a:lnTo>
                  <a:lnTo>
                    <a:pt x="98" y="26"/>
                  </a:lnTo>
                  <a:lnTo>
                    <a:pt x="110" y="21"/>
                  </a:lnTo>
                  <a:lnTo>
                    <a:pt x="116" y="18"/>
                  </a:lnTo>
                  <a:lnTo>
                    <a:pt x="119" y="13"/>
                  </a:lnTo>
                  <a:lnTo>
                    <a:pt x="119" y="8"/>
                  </a:lnTo>
                  <a:lnTo>
                    <a:pt x="116" y="3"/>
                  </a:lnTo>
                  <a:lnTo>
                    <a:pt x="110" y="0"/>
                  </a:lnTo>
                  <a:lnTo>
                    <a:pt x="101" y="0"/>
                  </a:lnTo>
                  <a:lnTo>
                    <a:pt x="89" y="3"/>
                  </a:lnTo>
                  <a:lnTo>
                    <a:pt x="65" y="11"/>
                  </a:lnTo>
                  <a:lnTo>
                    <a:pt x="40" y="13"/>
                  </a:lnTo>
                  <a:lnTo>
                    <a:pt x="13" y="13"/>
                  </a:lnTo>
                  <a:close/>
                  <a:moveTo>
                    <a:pt x="0" y="81"/>
                  </a:moveTo>
                  <a:lnTo>
                    <a:pt x="0" y="81"/>
                  </a:lnTo>
                  <a:lnTo>
                    <a:pt x="3" y="99"/>
                  </a:lnTo>
                  <a:lnTo>
                    <a:pt x="10" y="114"/>
                  </a:lnTo>
                  <a:lnTo>
                    <a:pt x="37" y="114"/>
                  </a:lnTo>
                  <a:lnTo>
                    <a:pt x="61" y="117"/>
                  </a:lnTo>
                  <a:lnTo>
                    <a:pt x="89" y="114"/>
                  </a:lnTo>
                  <a:lnTo>
                    <a:pt x="116" y="109"/>
                  </a:lnTo>
                  <a:lnTo>
                    <a:pt x="132" y="101"/>
                  </a:lnTo>
                  <a:lnTo>
                    <a:pt x="144" y="96"/>
                  </a:lnTo>
                  <a:lnTo>
                    <a:pt x="150" y="91"/>
                  </a:lnTo>
                  <a:lnTo>
                    <a:pt x="150" y="86"/>
                  </a:lnTo>
                  <a:lnTo>
                    <a:pt x="147" y="81"/>
                  </a:lnTo>
                  <a:lnTo>
                    <a:pt x="138" y="78"/>
                  </a:lnTo>
                  <a:lnTo>
                    <a:pt x="126" y="78"/>
                  </a:lnTo>
                  <a:lnTo>
                    <a:pt x="107" y="78"/>
                  </a:lnTo>
                  <a:lnTo>
                    <a:pt x="80" y="83"/>
                  </a:lnTo>
                  <a:lnTo>
                    <a:pt x="52" y="83"/>
                  </a:lnTo>
                  <a:lnTo>
                    <a:pt x="25" y="83"/>
                  </a:lnTo>
                  <a:lnTo>
                    <a:pt x="0" y="81"/>
                  </a:lnTo>
                  <a:close/>
                  <a:moveTo>
                    <a:pt x="25" y="153"/>
                  </a:moveTo>
                  <a:lnTo>
                    <a:pt x="25" y="153"/>
                  </a:lnTo>
                  <a:lnTo>
                    <a:pt x="31" y="171"/>
                  </a:lnTo>
                  <a:lnTo>
                    <a:pt x="31" y="187"/>
                  </a:lnTo>
                  <a:lnTo>
                    <a:pt x="52" y="189"/>
                  </a:lnTo>
                  <a:lnTo>
                    <a:pt x="74" y="187"/>
                  </a:lnTo>
                  <a:lnTo>
                    <a:pt x="92" y="184"/>
                  </a:lnTo>
                  <a:lnTo>
                    <a:pt x="107" y="182"/>
                  </a:lnTo>
                  <a:lnTo>
                    <a:pt x="138" y="169"/>
                  </a:lnTo>
                  <a:lnTo>
                    <a:pt x="156" y="158"/>
                  </a:lnTo>
                  <a:lnTo>
                    <a:pt x="156" y="151"/>
                  </a:lnTo>
                  <a:lnTo>
                    <a:pt x="156" y="143"/>
                  </a:lnTo>
                  <a:lnTo>
                    <a:pt x="129" y="148"/>
                  </a:lnTo>
                  <a:lnTo>
                    <a:pt x="98" y="151"/>
                  </a:lnTo>
                  <a:lnTo>
                    <a:pt x="61" y="153"/>
                  </a:lnTo>
                  <a:lnTo>
                    <a:pt x="25" y="153"/>
                  </a:lnTo>
                  <a:close/>
                  <a:moveTo>
                    <a:pt x="22" y="228"/>
                  </a:moveTo>
                  <a:lnTo>
                    <a:pt x="22" y="228"/>
                  </a:lnTo>
                  <a:lnTo>
                    <a:pt x="16" y="249"/>
                  </a:lnTo>
                  <a:lnTo>
                    <a:pt x="16" y="270"/>
                  </a:lnTo>
                  <a:lnTo>
                    <a:pt x="43" y="270"/>
                  </a:lnTo>
                  <a:lnTo>
                    <a:pt x="71" y="267"/>
                  </a:lnTo>
                  <a:lnTo>
                    <a:pt x="98" y="264"/>
                  </a:lnTo>
                  <a:lnTo>
                    <a:pt x="119" y="259"/>
                  </a:lnTo>
                  <a:lnTo>
                    <a:pt x="138" y="251"/>
                  </a:lnTo>
                  <a:lnTo>
                    <a:pt x="150" y="244"/>
                  </a:lnTo>
                  <a:lnTo>
                    <a:pt x="153" y="241"/>
                  </a:lnTo>
                  <a:lnTo>
                    <a:pt x="153" y="239"/>
                  </a:lnTo>
                  <a:lnTo>
                    <a:pt x="150" y="233"/>
                  </a:lnTo>
                  <a:lnTo>
                    <a:pt x="147" y="231"/>
                  </a:lnTo>
                  <a:lnTo>
                    <a:pt x="135" y="226"/>
                  </a:lnTo>
                  <a:lnTo>
                    <a:pt x="123" y="223"/>
                  </a:lnTo>
                  <a:lnTo>
                    <a:pt x="110" y="223"/>
                  </a:lnTo>
                  <a:lnTo>
                    <a:pt x="98" y="226"/>
                  </a:lnTo>
                  <a:lnTo>
                    <a:pt x="68" y="231"/>
                  </a:lnTo>
                  <a:lnTo>
                    <a:pt x="52" y="231"/>
                  </a:lnTo>
                  <a:lnTo>
                    <a:pt x="37" y="231"/>
                  </a:lnTo>
                  <a:lnTo>
                    <a:pt x="22" y="228"/>
                  </a:lnTo>
                  <a:close/>
                  <a:moveTo>
                    <a:pt x="19" y="308"/>
                  </a:moveTo>
                  <a:lnTo>
                    <a:pt x="19" y="308"/>
                  </a:lnTo>
                  <a:lnTo>
                    <a:pt x="19" y="327"/>
                  </a:lnTo>
                  <a:lnTo>
                    <a:pt x="22" y="347"/>
                  </a:lnTo>
                  <a:lnTo>
                    <a:pt x="61" y="347"/>
                  </a:lnTo>
                  <a:lnTo>
                    <a:pt x="95" y="345"/>
                  </a:lnTo>
                  <a:lnTo>
                    <a:pt x="116" y="340"/>
                  </a:lnTo>
                  <a:lnTo>
                    <a:pt x="135" y="334"/>
                  </a:lnTo>
                  <a:lnTo>
                    <a:pt x="144" y="327"/>
                  </a:lnTo>
                  <a:lnTo>
                    <a:pt x="150" y="319"/>
                  </a:lnTo>
                  <a:lnTo>
                    <a:pt x="150" y="311"/>
                  </a:lnTo>
                  <a:lnTo>
                    <a:pt x="150" y="303"/>
                  </a:lnTo>
                  <a:lnTo>
                    <a:pt x="147" y="298"/>
                  </a:lnTo>
                  <a:lnTo>
                    <a:pt x="141" y="296"/>
                  </a:lnTo>
                  <a:lnTo>
                    <a:pt x="132" y="296"/>
                  </a:lnTo>
                  <a:lnTo>
                    <a:pt x="119" y="296"/>
                  </a:lnTo>
                  <a:lnTo>
                    <a:pt x="83" y="303"/>
                  </a:lnTo>
                  <a:lnTo>
                    <a:pt x="31" y="308"/>
                  </a:lnTo>
                  <a:lnTo>
                    <a:pt x="25" y="308"/>
                  </a:lnTo>
                  <a:lnTo>
                    <a:pt x="19" y="308"/>
                  </a:lnTo>
                  <a:close/>
                  <a:moveTo>
                    <a:pt x="28" y="389"/>
                  </a:moveTo>
                  <a:lnTo>
                    <a:pt x="28" y="389"/>
                  </a:lnTo>
                  <a:lnTo>
                    <a:pt x="37" y="433"/>
                  </a:lnTo>
                  <a:lnTo>
                    <a:pt x="71" y="430"/>
                  </a:lnTo>
                  <a:lnTo>
                    <a:pt x="101" y="428"/>
                  </a:lnTo>
                  <a:lnTo>
                    <a:pt x="119" y="422"/>
                  </a:lnTo>
                  <a:lnTo>
                    <a:pt x="132" y="415"/>
                  </a:lnTo>
                  <a:lnTo>
                    <a:pt x="138" y="407"/>
                  </a:lnTo>
                  <a:lnTo>
                    <a:pt x="141" y="397"/>
                  </a:lnTo>
                  <a:lnTo>
                    <a:pt x="144" y="389"/>
                  </a:lnTo>
                  <a:lnTo>
                    <a:pt x="138" y="381"/>
                  </a:lnTo>
                  <a:lnTo>
                    <a:pt x="132" y="378"/>
                  </a:lnTo>
                  <a:lnTo>
                    <a:pt x="119" y="381"/>
                  </a:lnTo>
                  <a:lnTo>
                    <a:pt x="98" y="386"/>
                  </a:lnTo>
                  <a:lnTo>
                    <a:pt x="77" y="389"/>
                  </a:lnTo>
                  <a:lnTo>
                    <a:pt x="28" y="389"/>
                  </a:lnTo>
                  <a:close/>
                  <a:moveTo>
                    <a:pt x="40" y="461"/>
                  </a:moveTo>
                  <a:lnTo>
                    <a:pt x="40" y="461"/>
                  </a:lnTo>
                  <a:lnTo>
                    <a:pt x="43" y="490"/>
                  </a:lnTo>
                  <a:lnTo>
                    <a:pt x="107" y="498"/>
                  </a:lnTo>
                  <a:lnTo>
                    <a:pt x="110" y="490"/>
                  </a:lnTo>
                  <a:lnTo>
                    <a:pt x="116" y="477"/>
                  </a:lnTo>
                  <a:lnTo>
                    <a:pt x="119" y="472"/>
                  </a:lnTo>
                  <a:lnTo>
                    <a:pt x="116" y="466"/>
                  </a:lnTo>
                  <a:lnTo>
                    <a:pt x="113" y="461"/>
                  </a:lnTo>
                  <a:lnTo>
                    <a:pt x="107" y="461"/>
                  </a:lnTo>
                  <a:lnTo>
                    <a:pt x="80" y="464"/>
                  </a:lnTo>
                  <a:lnTo>
                    <a:pt x="40" y="4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14" name="Freeform 185"/>
            <p:cNvSpPr>
              <a:spLocks/>
            </p:cNvSpPr>
            <p:nvPr/>
          </p:nvSpPr>
          <p:spPr bwMode="auto">
            <a:xfrm>
              <a:off x="4797" y="3187"/>
              <a:ext cx="70" cy="36"/>
            </a:xfrm>
            <a:custGeom>
              <a:avLst/>
              <a:gdLst>
                <a:gd name="T0" fmla="*/ 3 w 70"/>
                <a:gd name="T1" fmla="*/ 0 h 36"/>
                <a:gd name="T2" fmla="*/ 3 w 70"/>
                <a:gd name="T3" fmla="*/ 0 h 36"/>
                <a:gd name="T4" fmla="*/ 12 w 70"/>
                <a:gd name="T5" fmla="*/ 3 h 36"/>
                <a:gd name="T6" fmla="*/ 25 w 70"/>
                <a:gd name="T7" fmla="*/ 5 h 36"/>
                <a:gd name="T8" fmla="*/ 43 w 70"/>
                <a:gd name="T9" fmla="*/ 5 h 36"/>
                <a:gd name="T10" fmla="*/ 43 w 70"/>
                <a:gd name="T11" fmla="*/ 5 h 36"/>
                <a:gd name="T12" fmla="*/ 64 w 70"/>
                <a:gd name="T13" fmla="*/ 3 h 36"/>
                <a:gd name="T14" fmla="*/ 67 w 70"/>
                <a:gd name="T15" fmla="*/ 5 h 36"/>
                <a:gd name="T16" fmla="*/ 67 w 70"/>
                <a:gd name="T17" fmla="*/ 8 h 36"/>
                <a:gd name="T18" fmla="*/ 67 w 70"/>
                <a:gd name="T19" fmla="*/ 8 h 36"/>
                <a:gd name="T20" fmla="*/ 70 w 70"/>
                <a:gd name="T21" fmla="*/ 16 h 36"/>
                <a:gd name="T22" fmla="*/ 67 w 70"/>
                <a:gd name="T23" fmla="*/ 26 h 36"/>
                <a:gd name="T24" fmla="*/ 64 w 70"/>
                <a:gd name="T25" fmla="*/ 29 h 36"/>
                <a:gd name="T26" fmla="*/ 61 w 70"/>
                <a:gd name="T27" fmla="*/ 34 h 36"/>
                <a:gd name="T28" fmla="*/ 52 w 70"/>
                <a:gd name="T29" fmla="*/ 36 h 36"/>
                <a:gd name="T30" fmla="*/ 40 w 70"/>
                <a:gd name="T31" fmla="*/ 36 h 36"/>
                <a:gd name="T32" fmla="*/ 40 w 70"/>
                <a:gd name="T33" fmla="*/ 36 h 36"/>
                <a:gd name="T34" fmla="*/ 19 w 70"/>
                <a:gd name="T35" fmla="*/ 34 h 36"/>
                <a:gd name="T36" fmla="*/ 6 w 70"/>
                <a:gd name="T37" fmla="*/ 29 h 36"/>
                <a:gd name="T38" fmla="*/ 3 w 70"/>
                <a:gd name="T39" fmla="*/ 24 h 36"/>
                <a:gd name="T40" fmla="*/ 0 w 70"/>
                <a:gd name="T41" fmla="*/ 18 h 36"/>
                <a:gd name="T42" fmla="*/ 0 w 70"/>
                <a:gd name="T43" fmla="*/ 18 h 36"/>
                <a:gd name="T44" fmla="*/ 3 w 70"/>
                <a:gd name="T45" fmla="*/ 0 h 36"/>
                <a:gd name="T46" fmla="*/ 3 w 70"/>
                <a:gd name="T47" fmla="*/ 0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0"/>
                <a:gd name="T73" fmla="*/ 0 h 36"/>
                <a:gd name="T74" fmla="*/ 70 w 70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0" h="36">
                  <a:moveTo>
                    <a:pt x="3" y="0"/>
                  </a:moveTo>
                  <a:lnTo>
                    <a:pt x="3" y="0"/>
                  </a:lnTo>
                  <a:lnTo>
                    <a:pt x="12" y="3"/>
                  </a:lnTo>
                  <a:lnTo>
                    <a:pt x="25" y="5"/>
                  </a:lnTo>
                  <a:lnTo>
                    <a:pt x="43" y="5"/>
                  </a:lnTo>
                  <a:lnTo>
                    <a:pt x="64" y="3"/>
                  </a:lnTo>
                  <a:lnTo>
                    <a:pt x="67" y="5"/>
                  </a:lnTo>
                  <a:lnTo>
                    <a:pt x="67" y="8"/>
                  </a:lnTo>
                  <a:lnTo>
                    <a:pt x="70" y="16"/>
                  </a:lnTo>
                  <a:lnTo>
                    <a:pt x="67" y="26"/>
                  </a:lnTo>
                  <a:lnTo>
                    <a:pt x="64" y="29"/>
                  </a:lnTo>
                  <a:lnTo>
                    <a:pt x="61" y="34"/>
                  </a:lnTo>
                  <a:lnTo>
                    <a:pt x="52" y="36"/>
                  </a:lnTo>
                  <a:lnTo>
                    <a:pt x="40" y="36"/>
                  </a:lnTo>
                  <a:lnTo>
                    <a:pt x="19" y="34"/>
                  </a:lnTo>
                  <a:lnTo>
                    <a:pt x="6" y="29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15" name="Freeform 186"/>
            <p:cNvSpPr>
              <a:spLocks/>
            </p:cNvSpPr>
            <p:nvPr/>
          </p:nvSpPr>
          <p:spPr bwMode="auto">
            <a:xfrm>
              <a:off x="4782" y="3231"/>
              <a:ext cx="79" cy="29"/>
            </a:xfrm>
            <a:custGeom>
              <a:avLst/>
              <a:gdLst>
                <a:gd name="T0" fmla="*/ 12 w 79"/>
                <a:gd name="T1" fmla="*/ 0 h 29"/>
                <a:gd name="T2" fmla="*/ 12 w 79"/>
                <a:gd name="T3" fmla="*/ 0 h 29"/>
                <a:gd name="T4" fmla="*/ 24 w 79"/>
                <a:gd name="T5" fmla="*/ 3 h 29"/>
                <a:gd name="T6" fmla="*/ 40 w 79"/>
                <a:gd name="T7" fmla="*/ 5 h 29"/>
                <a:gd name="T8" fmla="*/ 55 w 79"/>
                <a:gd name="T9" fmla="*/ 8 h 29"/>
                <a:gd name="T10" fmla="*/ 67 w 79"/>
                <a:gd name="T11" fmla="*/ 8 h 29"/>
                <a:gd name="T12" fmla="*/ 67 w 79"/>
                <a:gd name="T13" fmla="*/ 8 h 29"/>
                <a:gd name="T14" fmla="*/ 76 w 79"/>
                <a:gd name="T15" fmla="*/ 5 h 29"/>
                <a:gd name="T16" fmla="*/ 79 w 79"/>
                <a:gd name="T17" fmla="*/ 8 h 29"/>
                <a:gd name="T18" fmla="*/ 79 w 79"/>
                <a:gd name="T19" fmla="*/ 16 h 29"/>
                <a:gd name="T20" fmla="*/ 79 w 79"/>
                <a:gd name="T21" fmla="*/ 16 h 29"/>
                <a:gd name="T22" fmla="*/ 79 w 79"/>
                <a:gd name="T23" fmla="*/ 21 h 29"/>
                <a:gd name="T24" fmla="*/ 76 w 79"/>
                <a:gd name="T25" fmla="*/ 26 h 29"/>
                <a:gd name="T26" fmla="*/ 70 w 79"/>
                <a:gd name="T27" fmla="*/ 29 h 29"/>
                <a:gd name="T28" fmla="*/ 58 w 79"/>
                <a:gd name="T29" fmla="*/ 26 h 29"/>
                <a:gd name="T30" fmla="*/ 58 w 79"/>
                <a:gd name="T31" fmla="*/ 26 h 29"/>
                <a:gd name="T32" fmla="*/ 27 w 79"/>
                <a:gd name="T33" fmla="*/ 21 h 29"/>
                <a:gd name="T34" fmla="*/ 12 w 79"/>
                <a:gd name="T35" fmla="*/ 21 h 29"/>
                <a:gd name="T36" fmla="*/ 3 w 79"/>
                <a:gd name="T37" fmla="*/ 24 h 29"/>
                <a:gd name="T38" fmla="*/ 3 w 79"/>
                <a:gd name="T39" fmla="*/ 24 h 29"/>
                <a:gd name="T40" fmla="*/ 0 w 79"/>
                <a:gd name="T41" fmla="*/ 24 h 29"/>
                <a:gd name="T42" fmla="*/ 0 w 79"/>
                <a:gd name="T43" fmla="*/ 21 h 29"/>
                <a:gd name="T44" fmla="*/ 0 w 79"/>
                <a:gd name="T45" fmla="*/ 13 h 29"/>
                <a:gd name="T46" fmla="*/ 6 w 79"/>
                <a:gd name="T47" fmla="*/ 5 h 29"/>
                <a:gd name="T48" fmla="*/ 12 w 79"/>
                <a:gd name="T49" fmla="*/ 0 h 29"/>
                <a:gd name="T50" fmla="*/ 12 w 79"/>
                <a:gd name="T51" fmla="*/ 0 h 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29"/>
                <a:gd name="T80" fmla="*/ 79 w 79"/>
                <a:gd name="T81" fmla="*/ 29 h 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29">
                  <a:moveTo>
                    <a:pt x="12" y="0"/>
                  </a:moveTo>
                  <a:lnTo>
                    <a:pt x="12" y="0"/>
                  </a:lnTo>
                  <a:lnTo>
                    <a:pt x="24" y="3"/>
                  </a:lnTo>
                  <a:lnTo>
                    <a:pt x="40" y="5"/>
                  </a:lnTo>
                  <a:lnTo>
                    <a:pt x="55" y="8"/>
                  </a:lnTo>
                  <a:lnTo>
                    <a:pt x="67" y="8"/>
                  </a:lnTo>
                  <a:lnTo>
                    <a:pt x="76" y="5"/>
                  </a:lnTo>
                  <a:lnTo>
                    <a:pt x="79" y="8"/>
                  </a:lnTo>
                  <a:lnTo>
                    <a:pt x="79" y="16"/>
                  </a:lnTo>
                  <a:lnTo>
                    <a:pt x="79" y="21"/>
                  </a:lnTo>
                  <a:lnTo>
                    <a:pt x="76" y="26"/>
                  </a:lnTo>
                  <a:lnTo>
                    <a:pt x="70" y="29"/>
                  </a:lnTo>
                  <a:lnTo>
                    <a:pt x="58" y="26"/>
                  </a:lnTo>
                  <a:lnTo>
                    <a:pt x="27" y="21"/>
                  </a:lnTo>
                  <a:lnTo>
                    <a:pt x="12" y="21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3"/>
                  </a:lnTo>
                  <a:lnTo>
                    <a:pt x="6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16" name="Freeform 187"/>
            <p:cNvSpPr>
              <a:spLocks/>
            </p:cNvSpPr>
            <p:nvPr/>
          </p:nvSpPr>
          <p:spPr bwMode="auto">
            <a:xfrm>
              <a:off x="4779" y="3265"/>
              <a:ext cx="85" cy="21"/>
            </a:xfrm>
            <a:custGeom>
              <a:avLst/>
              <a:gdLst>
                <a:gd name="T0" fmla="*/ 0 w 85"/>
                <a:gd name="T1" fmla="*/ 10 h 21"/>
                <a:gd name="T2" fmla="*/ 0 w 85"/>
                <a:gd name="T3" fmla="*/ 10 h 21"/>
                <a:gd name="T4" fmla="*/ 18 w 85"/>
                <a:gd name="T5" fmla="*/ 2 h 21"/>
                <a:gd name="T6" fmla="*/ 34 w 85"/>
                <a:gd name="T7" fmla="*/ 0 h 21"/>
                <a:gd name="T8" fmla="*/ 49 w 85"/>
                <a:gd name="T9" fmla="*/ 0 h 21"/>
                <a:gd name="T10" fmla="*/ 49 w 85"/>
                <a:gd name="T11" fmla="*/ 0 h 21"/>
                <a:gd name="T12" fmla="*/ 82 w 85"/>
                <a:gd name="T13" fmla="*/ 5 h 21"/>
                <a:gd name="T14" fmla="*/ 82 w 85"/>
                <a:gd name="T15" fmla="*/ 5 h 21"/>
                <a:gd name="T16" fmla="*/ 85 w 85"/>
                <a:gd name="T17" fmla="*/ 13 h 21"/>
                <a:gd name="T18" fmla="*/ 85 w 85"/>
                <a:gd name="T19" fmla="*/ 18 h 21"/>
                <a:gd name="T20" fmla="*/ 85 w 85"/>
                <a:gd name="T21" fmla="*/ 21 h 21"/>
                <a:gd name="T22" fmla="*/ 85 w 85"/>
                <a:gd name="T23" fmla="*/ 21 h 21"/>
                <a:gd name="T24" fmla="*/ 85 w 85"/>
                <a:gd name="T25" fmla="*/ 21 h 21"/>
                <a:gd name="T26" fmla="*/ 67 w 85"/>
                <a:gd name="T27" fmla="*/ 18 h 21"/>
                <a:gd name="T28" fmla="*/ 52 w 85"/>
                <a:gd name="T29" fmla="*/ 18 h 21"/>
                <a:gd name="T30" fmla="*/ 34 w 85"/>
                <a:gd name="T31" fmla="*/ 21 h 21"/>
                <a:gd name="T32" fmla="*/ 34 w 85"/>
                <a:gd name="T33" fmla="*/ 21 h 21"/>
                <a:gd name="T34" fmla="*/ 15 w 85"/>
                <a:gd name="T35" fmla="*/ 21 h 21"/>
                <a:gd name="T36" fmla="*/ 6 w 85"/>
                <a:gd name="T37" fmla="*/ 18 h 21"/>
                <a:gd name="T38" fmla="*/ 0 w 85"/>
                <a:gd name="T39" fmla="*/ 13 h 21"/>
                <a:gd name="T40" fmla="*/ 0 w 85"/>
                <a:gd name="T41" fmla="*/ 10 h 21"/>
                <a:gd name="T42" fmla="*/ 0 w 85"/>
                <a:gd name="T43" fmla="*/ 10 h 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5"/>
                <a:gd name="T67" fmla="*/ 0 h 21"/>
                <a:gd name="T68" fmla="*/ 85 w 85"/>
                <a:gd name="T69" fmla="*/ 21 h 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5" h="21">
                  <a:moveTo>
                    <a:pt x="0" y="10"/>
                  </a:moveTo>
                  <a:lnTo>
                    <a:pt x="0" y="10"/>
                  </a:lnTo>
                  <a:lnTo>
                    <a:pt x="18" y="2"/>
                  </a:lnTo>
                  <a:lnTo>
                    <a:pt x="34" y="0"/>
                  </a:lnTo>
                  <a:lnTo>
                    <a:pt x="49" y="0"/>
                  </a:lnTo>
                  <a:lnTo>
                    <a:pt x="82" y="5"/>
                  </a:lnTo>
                  <a:lnTo>
                    <a:pt x="85" y="13"/>
                  </a:lnTo>
                  <a:lnTo>
                    <a:pt x="85" y="18"/>
                  </a:lnTo>
                  <a:lnTo>
                    <a:pt x="85" y="21"/>
                  </a:lnTo>
                  <a:lnTo>
                    <a:pt x="67" y="18"/>
                  </a:lnTo>
                  <a:lnTo>
                    <a:pt x="52" y="18"/>
                  </a:lnTo>
                  <a:lnTo>
                    <a:pt x="34" y="21"/>
                  </a:lnTo>
                  <a:lnTo>
                    <a:pt x="15" y="21"/>
                  </a:lnTo>
                  <a:lnTo>
                    <a:pt x="6" y="18"/>
                  </a:lnTo>
                  <a:lnTo>
                    <a:pt x="0" y="1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17" name="Freeform 188"/>
            <p:cNvSpPr>
              <a:spLocks/>
            </p:cNvSpPr>
            <p:nvPr/>
          </p:nvSpPr>
          <p:spPr bwMode="auto">
            <a:xfrm>
              <a:off x="4800" y="3299"/>
              <a:ext cx="74" cy="13"/>
            </a:xfrm>
            <a:custGeom>
              <a:avLst/>
              <a:gdLst>
                <a:gd name="T0" fmla="*/ 3 w 74"/>
                <a:gd name="T1" fmla="*/ 5 h 13"/>
                <a:gd name="T2" fmla="*/ 3 w 74"/>
                <a:gd name="T3" fmla="*/ 5 h 13"/>
                <a:gd name="T4" fmla="*/ 46 w 74"/>
                <a:gd name="T5" fmla="*/ 0 h 13"/>
                <a:gd name="T6" fmla="*/ 46 w 74"/>
                <a:gd name="T7" fmla="*/ 0 h 13"/>
                <a:gd name="T8" fmla="*/ 61 w 74"/>
                <a:gd name="T9" fmla="*/ 0 h 13"/>
                <a:gd name="T10" fmla="*/ 71 w 74"/>
                <a:gd name="T11" fmla="*/ 0 h 13"/>
                <a:gd name="T12" fmla="*/ 74 w 74"/>
                <a:gd name="T13" fmla="*/ 2 h 13"/>
                <a:gd name="T14" fmla="*/ 71 w 74"/>
                <a:gd name="T15" fmla="*/ 2 h 13"/>
                <a:gd name="T16" fmla="*/ 71 w 74"/>
                <a:gd name="T17" fmla="*/ 2 h 13"/>
                <a:gd name="T18" fmla="*/ 55 w 74"/>
                <a:gd name="T19" fmla="*/ 10 h 13"/>
                <a:gd name="T20" fmla="*/ 40 w 74"/>
                <a:gd name="T21" fmla="*/ 13 h 13"/>
                <a:gd name="T22" fmla="*/ 25 w 74"/>
                <a:gd name="T23" fmla="*/ 13 h 13"/>
                <a:gd name="T24" fmla="*/ 25 w 74"/>
                <a:gd name="T25" fmla="*/ 13 h 13"/>
                <a:gd name="T26" fmla="*/ 9 w 74"/>
                <a:gd name="T27" fmla="*/ 13 h 13"/>
                <a:gd name="T28" fmla="*/ 3 w 74"/>
                <a:gd name="T29" fmla="*/ 10 h 13"/>
                <a:gd name="T30" fmla="*/ 0 w 74"/>
                <a:gd name="T31" fmla="*/ 7 h 13"/>
                <a:gd name="T32" fmla="*/ 3 w 74"/>
                <a:gd name="T33" fmla="*/ 5 h 13"/>
                <a:gd name="T34" fmla="*/ 3 w 74"/>
                <a:gd name="T35" fmla="*/ 5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4"/>
                <a:gd name="T55" fmla="*/ 0 h 13"/>
                <a:gd name="T56" fmla="*/ 74 w 74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4" h="13">
                  <a:moveTo>
                    <a:pt x="3" y="5"/>
                  </a:moveTo>
                  <a:lnTo>
                    <a:pt x="3" y="5"/>
                  </a:lnTo>
                  <a:lnTo>
                    <a:pt x="46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74" y="2"/>
                  </a:lnTo>
                  <a:lnTo>
                    <a:pt x="71" y="2"/>
                  </a:lnTo>
                  <a:lnTo>
                    <a:pt x="55" y="10"/>
                  </a:lnTo>
                  <a:lnTo>
                    <a:pt x="40" y="13"/>
                  </a:lnTo>
                  <a:lnTo>
                    <a:pt x="25" y="13"/>
                  </a:lnTo>
                  <a:lnTo>
                    <a:pt x="9" y="13"/>
                  </a:lnTo>
                  <a:lnTo>
                    <a:pt x="3" y="10"/>
                  </a:lnTo>
                  <a:lnTo>
                    <a:pt x="0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18" name="Freeform 190"/>
            <p:cNvSpPr>
              <a:spLocks noEditPoints="1"/>
            </p:cNvSpPr>
            <p:nvPr/>
          </p:nvSpPr>
          <p:spPr bwMode="auto">
            <a:xfrm>
              <a:off x="4956" y="2457"/>
              <a:ext cx="67" cy="85"/>
            </a:xfrm>
            <a:custGeom>
              <a:avLst/>
              <a:gdLst>
                <a:gd name="T0" fmla="*/ 61 w 67"/>
                <a:gd name="T1" fmla="*/ 85 h 85"/>
                <a:gd name="T2" fmla="*/ 64 w 67"/>
                <a:gd name="T3" fmla="*/ 85 h 85"/>
                <a:gd name="T4" fmla="*/ 67 w 67"/>
                <a:gd name="T5" fmla="*/ 80 h 85"/>
                <a:gd name="T6" fmla="*/ 61 w 67"/>
                <a:gd name="T7" fmla="*/ 75 h 85"/>
                <a:gd name="T8" fmla="*/ 58 w 67"/>
                <a:gd name="T9" fmla="*/ 78 h 85"/>
                <a:gd name="T10" fmla="*/ 58 w 67"/>
                <a:gd name="T11" fmla="*/ 72 h 85"/>
                <a:gd name="T12" fmla="*/ 61 w 67"/>
                <a:gd name="T13" fmla="*/ 67 h 85"/>
                <a:gd name="T14" fmla="*/ 58 w 67"/>
                <a:gd name="T15" fmla="*/ 60 h 85"/>
                <a:gd name="T16" fmla="*/ 55 w 67"/>
                <a:gd name="T17" fmla="*/ 60 h 85"/>
                <a:gd name="T18" fmla="*/ 49 w 67"/>
                <a:gd name="T19" fmla="*/ 62 h 85"/>
                <a:gd name="T20" fmla="*/ 46 w 67"/>
                <a:gd name="T21" fmla="*/ 62 h 85"/>
                <a:gd name="T22" fmla="*/ 52 w 67"/>
                <a:gd name="T23" fmla="*/ 47 h 85"/>
                <a:gd name="T24" fmla="*/ 52 w 67"/>
                <a:gd name="T25" fmla="*/ 47 h 85"/>
                <a:gd name="T26" fmla="*/ 43 w 67"/>
                <a:gd name="T27" fmla="*/ 44 h 85"/>
                <a:gd name="T28" fmla="*/ 43 w 67"/>
                <a:gd name="T29" fmla="*/ 44 h 85"/>
                <a:gd name="T30" fmla="*/ 37 w 67"/>
                <a:gd name="T31" fmla="*/ 47 h 85"/>
                <a:gd name="T32" fmla="*/ 37 w 67"/>
                <a:gd name="T33" fmla="*/ 28 h 85"/>
                <a:gd name="T34" fmla="*/ 34 w 67"/>
                <a:gd name="T35" fmla="*/ 26 h 85"/>
                <a:gd name="T36" fmla="*/ 28 w 67"/>
                <a:gd name="T37" fmla="*/ 26 h 85"/>
                <a:gd name="T38" fmla="*/ 21 w 67"/>
                <a:gd name="T39" fmla="*/ 28 h 85"/>
                <a:gd name="T40" fmla="*/ 12 w 67"/>
                <a:gd name="T41" fmla="*/ 31 h 85"/>
                <a:gd name="T42" fmla="*/ 18 w 67"/>
                <a:gd name="T43" fmla="*/ 23 h 85"/>
                <a:gd name="T44" fmla="*/ 21 w 67"/>
                <a:gd name="T45" fmla="*/ 8 h 85"/>
                <a:gd name="T46" fmla="*/ 15 w 67"/>
                <a:gd name="T47" fmla="*/ 3 h 85"/>
                <a:gd name="T48" fmla="*/ 6 w 67"/>
                <a:gd name="T49" fmla="*/ 5 h 85"/>
                <a:gd name="T50" fmla="*/ 3 w 67"/>
                <a:gd name="T51" fmla="*/ 5 h 85"/>
                <a:gd name="T52" fmla="*/ 0 w 67"/>
                <a:gd name="T53" fmla="*/ 0 h 85"/>
                <a:gd name="T54" fmla="*/ 0 w 67"/>
                <a:gd name="T55" fmla="*/ 10 h 85"/>
                <a:gd name="T56" fmla="*/ 18 w 67"/>
                <a:gd name="T57" fmla="*/ 8 h 85"/>
                <a:gd name="T58" fmla="*/ 18 w 67"/>
                <a:gd name="T59" fmla="*/ 8 h 85"/>
                <a:gd name="T60" fmla="*/ 12 w 67"/>
                <a:gd name="T61" fmla="*/ 31 h 85"/>
                <a:gd name="T62" fmla="*/ 15 w 67"/>
                <a:gd name="T63" fmla="*/ 34 h 85"/>
                <a:gd name="T64" fmla="*/ 24 w 67"/>
                <a:gd name="T65" fmla="*/ 34 h 85"/>
                <a:gd name="T66" fmla="*/ 31 w 67"/>
                <a:gd name="T67" fmla="*/ 31 h 85"/>
                <a:gd name="T68" fmla="*/ 37 w 67"/>
                <a:gd name="T69" fmla="*/ 31 h 85"/>
                <a:gd name="T70" fmla="*/ 37 w 67"/>
                <a:gd name="T71" fmla="*/ 31 h 85"/>
                <a:gd name="T72" fmla="*/ 34 w 67"/>
                <a:gd name="T73" fmla="*/ 44 h 85"/>
                <a:gd name="T74" fmla="*/ 34 w 67"/>
                <a:gd name="T75" fmla="*/ 54 h 85"/>
                <a:gd name="T76" fmla="*/ 40 w 67"/>
                <a:gd name="T77" fmla="*/ 52 h 85"/>
                <a:gd name="T78" fmla="*/ 46 w 67"/>
                <a:gd name="T79" fmla="*/ 49 h 85"/>
                <a:gd name="T80" fmla="*/ 43 w 67"/>
                <a:gd name="T81" fmla="*/ 57 h 85"/>
                <a:gd name="T82" fmla="*/ 43 w 67"/>
                <a:gd name="T83" fmla="*/ 67 h 85"/>
                <a:gd name="T84" fmla="*/ 43 w 67"/>
                <a:gd name="T85" fmla="*/ 70 h 85"/>
                <a:gd name="T86" fmla="*/ 49 w 67"/>
                <a:gd name="T87" fmla="*/ 67 h 85"/>
                <a:gd name="T88" fmla="*/ 52 w 67"/>
                <a:gd name="T89" fmla="*/ 65 h 85"/>
                <a:gd name="T90" fmla="*/ 58 w 67"/>
                <a:gd name="T91" fmla="*/ 65 h 85"/>
                <a:gd name="T92" fmla="*/ 52 w 67"/>
                <a:gd name="T93" fmla="*/ 72 h 85"/>
                <a:gd name="T94" fmla="*/ 55 w 67"/>
                <a:gd name="T95" fmla="*/ 75 h 85"/>
                <a:gd name="T96" fmla="*/ 55 w 67"/>
                <a:gd name="T97" fmla="*/ 80 h 85"/>
                <a:gd name="T98" fmla="*/ 61 w 67"/>
                <a:gd name="T99" fmla="*/ 83 h 85"/>
                <a:gd name="T100" fmla="*/ 21 w 67"/>
                <a:gd name="T101" fmla="*/ 8 h 85"/>
                <a:gd name="T102" fmla="*/ 21 w 67"/>
                <a:gd name="T103" fmla="*/ 8 h 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7"/>
                <a:gd name="T157" fmla="*/ 0 h 85"/>
                <a:gd name="T158" fmla="*/ 67 w 67"/>
                <a:gd name="T159" fmla="*/ 85 h 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7" h="85">
                  <a:moveTo>
                    <a:pt x="61" y="83"/>
                  </a:moveTo>
                  <a:lnTo>
                    <a:pt x="61" y="83"/>
                  </a:lnTo>
                  <a:lnTo>
                    <a:pt x="61" y="85"/>
                  </a:lnTo>
                  <a:lnTo>
                    <a:pt x="64" y="85"/>
                  </a:lnTo>
                  <a:lnTo>
                    <a:pt x="67" y="80"/>
                  </a:lnTo>
                  <a:lnTo>
                    <a:pt x="64" y="75"/>
                  </a:lnTo>
                  <a:lnTo>
                    <a:pt x="61" y="75"/>
                  </a:lnTo>
                  <a:lnTo>
                    <a:pt x="58" y="78"/>
                  </a:lnTo>
                  <a:lnTo>
                    <a:pt x="55" y="78"/>
                  </a:lnTo>
                  <a:lnTo>
                    <a:pt x="58" y="72"/>
                  </a:lnTo>
                  <a:lnTo>
                    <a:pt x="61" y="70"/>
                  </a:lnTo>
                  <a:lnTo>
                    <a:pt x="61" y="67"/>
                  </a:lnTo>
                  <a:lnTo>
                    <a:pt x="58" y="60"/>
                  </a:lnTo>
                  <a:lnTo>
                    <a:pt x="55" y="60"/>
                  </a:lnTo>
                  <a:lnTo>
                    <a:pt x="49" y="62"/>
                  </a:lnTo>
                  <a:lnTo>
                    <a:pt x="46" y="62"/>
                  </a:lnTo>
                  <a:lnTo>
                    <a:pt x="52" y="52"/>
                  </a:lnTo>
                  <a:lnTo>
                    <a:pt x="52" y="47"/>
                  </a:lnTo>
                  <a:lnTo>
                    <a:pt x="46" y="44"/>
                  </a:lnTo>
                  <a:lnTo>
                    <a:pt x="43" y="44"/>
                  </a:lnTo>
                  <a:lnTo>
                    <a:pt x="37" y="47"/>
                  </a:lnTo>
                  <a:lnTo>
                    <a:pt x="40" y="36"/>
                  </a:lnTo>
                  <a:lnTo>
                    <a:pt x="37" y="28"/>
                  </a:lnTo>
                  <a:lnTo>
                    <a:pt x="34" y="26"/>
                  </a:lnTo>
                  <a:lnTo>
                    <a:pt x="31" y="26"/>
                  </a:lnTo>
                  <a:lnTo>
                    <a:pt x="28" y="26"/>
                  </a:lnTo>
                  <a:lnTo>
                    <a:pt x="21" y="28"/>
                  </a:lnTo>
                  <a:lnTo>
                    <a:pt x="18" y="31"/>
                  </a:lnTo>
                  <a:lnTo>
                    <a:pt x="12" y="31"/>
                  </a:lnTo>
                  <a:lnTo>
                    <a:pt x="18" y="23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9" y="8"/>
                  </a:lnTo>
                  <a:lnTo>
                    <a:pt x="18" y="8"/>
                  </a:lnTo>
                  <a:lnTo>
                    <a:pt x="15" y="18"/>
                  </a:lnTo>
                  <a:lnTo>
                    <a:pt x="12" y="31"/>
                  </a:lnTo>
                  <a:lnTo>
                    <a:pt x="12" y="34"/>
                  </a:lnTo>
                  <a:lnTo>
                    <a:pt x="15" y="34"/>
                  </a:lnTo>
                  <a:lnTo>
                    <a:pt x="18" y="36"/>
                  </a:lnTo>
                  <a:lnTo>
                    <a:pt x="24" y="34"/>
                  </a:lnTo>
                  <a:lnTo>
                    <a:pt x="31" y="31"/>
                  </a:lnTo>
                  <a:lnTo>
                    <a:pt x="34" y="31"/>
                  </a:lnTo>
                  <a:lnTo>
                    <a:pt x="37" y="31"/>
                  </a:lnTo>
                  <a:lnTo>
                    <a:pt x="37" y="34"/>
                  </a:lnTo>
                  <a:lnTo>
                    <a:pt x="34" y="44"/>
                  </a:lnTo>
                  <a:lnTo>
                    <a:pt x="31" y="52"/>
                  </a:lnTo>
                  <a:lnTo>
                    <a:pt x="34" y="54"/>
                  </a:lnTo>
                  <a:lnTo>
                    <a:pt x="40" y="52"/>
                  </a:lnTo>
                  <a:lnTo>
                    <a:pt x="46" y="49"/>
                  </a:lnTo>
                  <a:lnTo>
                    <a:pt x="49" y="47"/>
                  </a:lnTo>
                  <a:lnTo>
                    <a:pt x="43" y="57"/>
                  </a:lnTo>
                  <a:lnTo>
                    <a:pt x="40" y="65"/>
                  </a:lnTo>
                  <a:lnTo>
                    <a:pt x="43" y="67"/>
                  </a:lnTo>
                  <a:lnTo>
                    <a:pt x="43" y="70"/>
                  </a:lnTo>
                  <a:lnTo>
                    <a:pt x="49" y="67"/>
                  </a:lnTo>
                  <a:lnTo>
                    <a:pt x="52" y="65"/>
                  </a:lnTo>
                  <a:lnTo>
                    <a:pt x="58" y="65"/>
                  </a:lnTo>
                  <a:lnTo>
                    <a:pt x="55" y="67"/>
                  </a:lnTo>
                  <a:lnTo>
                    <a:pt x="52" y="72"/>
                  </a:lnTo>
                  <a:lnTo>
                    <a:pt x="55" y="75"/>
                  </a:lnTo>
                  <a:lnTo>
                    <a:pt x="55" y="80"/>
                  </a:lnTo>
                  <a:lnTo>
                    <a:pt x="58" y="83"/>
                  </a:lnTo>
                  <a:lnTo>
                    <a:pt x="61" y="83"/>
                  </a:lnTo>
                  <a:close/>
                  <a:moveTo>
                    <a:pt x="21" y="8"/>
                  </a:moveTo>
                  <a:lnTo>
                    <a:pt x="2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19" name="Freeform 191"/>
            <p:cNvSpPr>
              <a:spLocks noEditPoints="1"/>
            </p:cNvSpPr>
            <p:nvPr/>
          </p:nvSpPr>
          <p:spPr bwMode="auto">
            <a:xfrm>
              <a:off x="5094" y="2592"/>
              <a:ext cx="232" cy="129"/>
            </a:xfrm>
            <a:custGeom>
              <a:avLst/>
              <a:gdLst>
                <a:gd name="T0" fmla="*/ 113 w 232"/>
                <a:gd name="T1" fmla="*/ 2 h 129"/>
                <a:gd name="T2" fmla="*/ 116 w 232"/>
                <a:gd name="T3" fmla="*/ 26 h 129"/>
                <a:gd name="T4" fmla="*/ 131 w 232"/>
                <a:gd name="T5" fmla="*/ 26 h 129"/>
                <a:gd name="T6" fmla="*/ 161 w 232"/>
                <a:gd name="T7" fmla="*/ 36 h 129"/>
                <a:gd name="T8" fmla="*/ 155 w 232"/>
                <a:gd name="T9" fmla="*/ 51 h 129"/>
                <a:gd name="T10" fmla="*/ 171 w 232"/>
                <a:gd name="T11" fmla="*/ 51 h 129"/>
                <a:gd name="T12" fmla="*/ 186 w 232"/>
                <a:gd name="T13" fmla="*/ 67 h 129"/>
                <a:gd name="T14" fmla="*/ 232 w 232"/>
                <a:gd name="T15" fmla="*/ 70 h 129"/>
                <a:gd name="T16" fmla="*/ 201 w 232"/>
                <a:gd name="T17" fmla="*/ 72 h 129"/>
                <a:gd name="T18" fmla="*/ 189 w 232"/>
                <a:gd name="T19" fmla="*/ 57 h 129"/>
                <a:gd name="T20" fmla="*/ 158 w 232"/>
                <a:gd name="T21" fmla="*/ 57 h 129"/>
                <a:gd name="T22" fmla="*/ 152 w 232"/>
                <a:gd name="T23" fmla="*/ 44 h 129"/>
                <a:gd name="T24" fmla="*/ 134 w 232"/>
                <a:gd name="T25" fmla="*/ 33 h 129"/>
                <a:gd name="T26" fmla="*/ 113 w 232"/>
                <a:gd name="T27" fmla="*/ 20 h 129"/>
                <a:gd name="T28" fmla="*/ 97 w 232"/>
                <a:gd name="T29" fmla="*/ 5 h 129"/>
                <a:gd name="T30" fmla="*/ 27 w 232"/>
                <a:gd name="T31" fmla="*/ 44 h 129"/>
                <a:gd name="T32" fmla="*/ 0 w 232"/>
                <a:gd name="T33" fmla="*/ 41 h 129"/>
                <a:gd name="T34" fmla="*/ 42 w 232"/>
                <a:gd name="T35" fmla="*/ 62 h 129"/>
                <a:gd name="T36" fmla="*/ 42 w 232"/>
                <a:gd name="T37" fmla="*/ 70 h 129"/>
                <a:gd name="T38" fmla="*/ 45 w 232"/>
                <a:gd name="T39" fmla="*/ 77 h 129"/>
                <a:gd name="T40" fmla="*/ 76 w 232"/>
                <a:gd name="T41" fmla="*/ 77 h 129"/>
                <a:gd name="T42" fmla="*/ 88 w 232"/>
                <a:gd name="T43" fmla="*/ 75 h 129"/>
                <a:gd name="T44" fmla="*/ 61 w 232"/>
                <a:gd name="T45" fmla="*/ 85 h 129"/>
                <a:gd name="T46" fmla="*/ 73 w 232"/>
                <a:gd name="T47" fmla="*/ 90 h 129"/>
                <a:gd name="T48" fmla="*/ 100 w 232"/>
                <a:gd name="T49" fmla="*/ 88 h 129"/>
                <a:gd name="T50" fmla="*/ 88 w 232"/>
                <a:gd name="T51" fmla="*/ 106 h 129"/>
                <a:gd name="T52" fmla="*/ 109 w 232"/>
                <a:gd name="T53" fmla="*/ 108 h 129"/>
                <a:gd name="T54" fmla="*/ 122 w 232"/>
                <a:gd name="T55" fmla="*/ 121 h 129"/>
                <a:gd name="T56" fmla="*/ 137 w 232"/>
                <a:gd name="T57" fmla="*/ 129 h 129"/>
                <a:gd name="T58" fmla="*/ 161 w 232"/>
                <a:gd name="T59" fmla="*/ 119 h 129"/>
                <a:gd name="T60" fmla="*/ 161 w 232"/>
                <a:gd name="T61" fmla="*/ 111 h 129"/>
                <a:gd name="T62" fmla="*/ 113 w 232"/>
                <a:gd name="T63" fmla="*/ 119 h 129"/>
                <a:gd name="T64" fmla="*/ 119 w 232"/>
                <a:gd name="T65" fmla="*/ 106 h 129"/>
                <a:gd name="T66" fmla="*/ 106 w 232"/>
                <a:gd name="T67" fmla="*/ 93 h 129"/>
                <a:gd name="T68" fmla="*/ 100 w 232"/>
                <a:gd name="T69" fmla="*/ 77 h 129"/>
                <a:gd name="T70" fmla="*/ 58 w 232"/>
                <a:gd name="T71" fmla="*/ 70 h 129"/>
                <a:gd name="T72" fmla="*/ 73 w 232"/>
                <a:gd name="T73" fmla="*/ 57 h 129"/>
                <a:gd name="T74" fmla="*/ 64 w 232"/>
                <a:gd name="T75" fmla="*/ 54 h 129"/>
                <a:gd name="T76" fmla="*/ 42 w 232"/>
                <a:gd name="T77" fmla="*/ 49 h 129"/>
                <a:gd name="T78" fmla="*/ 21 w 232"/>
                <a:gd name="T79" fmla="*/ 31 h 129"/>
                <a:gd name="T80" fmla="*/ 45 w 232"/>
                <a:gd name="T81" fmla="*/ 77 h 129"/>
                <a:gd name="T82" fmla="*/ 161 w 232"/>
                <a:gd name="T83" fmla="*/ 116 h 129"/>
                <a:gd name="T84" fmla="*/ 64 w 232"/>
                <a:gd name="T85" fmla="*/ 23 h 129"/>
                <a:gd name="T86" fmla="*/ 73 w 232"/>
                <a:gd name="T87" fmla="*/ 36 h 129"/>
                <a:gd name="T88" fmla="*/ 97 w 232"/>
                <a:gd name="T89" fmla="*/ 46 h 129"/>
                <a:gd name="T90" fmla="*/ 106 w 232"/>
                <a:gd name="T91" fmla="*/ 59 h 129"/>
                <a:gd name="T92" fmla="*/ 131 w 232"/>
                <a:gd name="T93" fmla="*/ 70 h 129"/>
                <a:gd name="T94" fmla="*/ 174 w 232"/>
                <a:gd name="T95" fmla="*/ 88 h 129"/>
                <a:gd name="T96" fmla="*/ 143 w 232"/>
                <a:gd name="T97" fmla="*/ 95 h 129"/>
                <a:gd name="T98" fmla="*/ 146 w 232"/>
                <a:gd name="T99" fmla="*/ 101 h 129"/>
                <a:gd name="T100" fmla="*/ 180 w 232"/>
                <a:gd name="T101" fmla="*/ 103 h 129"/>
                <a:gd name="T102" fmla="*/ 186 w 232"/>
                <a:gd name="T103" fmla="*/ 95 h 129"/>
                <a:gd name="T104" fmla="*/ 177 w 232"/>
                <a:gd name="T105" fmla="*/ 85 h 129"/>
                <a:gd name="T106" fmla="*/ 146 w 232"/>
                <a:gd name="T107" fmla="*/ 80 h 129"/>
                <a:gd name="T108" fmla="*/ 137 w 232"/>
                <a:gd name="T109" fmla="*/ 62 h 129"/>
                <a:gd name="T110" fmla="*/ 106 w 232"/>
                <a:gd name="T111" fmla="*/ 44 h 129"/>
                <a:gd name="T112" fmla="*/ 97 w 232"/>
                <a:gd name="T113" fmla="*/ 41 h 129"/>
                <a:gd name="T114" fmla="*/ 76 w 232"/>
                <a:gd name="T115" fmla="*/ 41 h 129"/>
                <a:gd name="T116" fmla="*/ 58 w 232"/>
                <a:gd name="T117" fmla="*/ 18 h 129"/>
                <a:gd name="T118" fmla="*/ 109 w 232"/>
                <a:gd name="T119" fmla="*/ 62 h 1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2"/>
                <a:gd name="T181" fmla="*/ 0 h 129"/>
                <a:gd name="T182" fmla="*/ 232 w 232"/>
                <a:gd name="T183" fmla="*/ 129 h 12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2" h="129">
                  <a:moveTo>
                    <a:pt x="97" y="5"/>
                  </a:moveTo>
                  <a:lnTo>
                    <a:pt x="97" y="5"/>
                  </a:lnTo>
                  <a:lnTo>
                    <a:pt x="97" y="2"/>
                  </a:lnTo>
                  <a:lnTo>
                    <a:pt x="94" y="0"/>
                  </a:lnTo>
                  <a:lnTo>
                    <a:pt x="97" y="0"/>
                  </a:lnTo>
                  <a:lnTo>
                    <a:pt x="113" y="2"/>
                  </a:lnTo>
                  <a:lnTo>
                    <a:pt x="116" y="2"/>
                  </a:lnTo>
                  <a:lnTo>
                    <a:pt x="119" y="5"/>
                  </a:lnTo>
                  <a:lnTo>
                    <a:pt x="122" y="10"/>
                  </a:lnTo>
                  <a:lnTo>
                    <a:pt x="122" y="15"/>
                  </a:lnTo>
                  <a:lnTo>
                    <a:pt x="119" y="18"/>
                  </a:lnTo>
                  <a:lnTo>
                    <a:pt x="116" y="26"/>
                  </a:lnTo>
                  <a:lnTo>
                    <a:pt x="119" y="26"/>
                  </a:lnTo>
                  <a:lnTo>
                    <a:pt x="122" y="28"/>
                  </a:lnTo>
                  <a:lnTo>
                    <a:pt x="131" y="26"/>
                  </a:lnTo>
                  <a:lnTo>
                    <a:pt x="152" y="28"/>
                  </a:lnTo>
                  <a:lnTo>
                    <a:pt x="158" y="31"/>
                  </a:lnTo>
                  <a:lnTo>
                    <a:pt x="161" y="36"/>
                  </a:lnTo>
                  <a:lnTo>
                    <a:pt x="161" y="38"/>
                  </a:lnTo>
                  <a:lnTo>
                    <a:pt x="161" y="44"/>
                  </a:lnTo>
                  <a:lnTo>
                    <a:pt x="155" y="49"/>
                  </a:lnTo>
                  <a:lnTo>
                    <a:pt x="155" y="51"/>
                  </a:lnTo>
                  <a:lnTo>
                    <a:pt x="167" y="51"/>
                  </a:lnTo>
                  <a:lnTo>
                    <a:pt x="171" y="51"/>
                  </a:lnTo>
                  <a:lnTo>
                    <a:pt x="177" y="51"/>
                  </a:lnTo>
                  <a:lnTo>
                    <a:pt x="192" y="51"/>
                  </a:lnTo>
                  <a:lnTo>
                    <a:pt x="195" y="57"/>
                  </a:lnTo>
                  <a:lnTo>
                    <a:pt x="192" y="62"/>
                  </a:lnTo>
                  <a:lnTo>
                    <a:pt x="186" y="67"/>
                  </a:lnTo>
                  <a:lnTo>
                    <a:pt x="198" y="67"/>
                  </a:lnTo>
                  <a:lnTo>
                    <a:pt x="222" y="64"/>
                  </a:lnTo>
                  <a:lnTo>
                    <a:pt x="229" y="67"/>
                  </a:lnTo>
                  <a:lnTo>
                    <a:pt x="232" y="70"/>
                  </a:lnTo>
                  <a:lnTo>
                    <a:pt x="232" y="72"/>
                  </a:lnTo>
                  <a:lnTo>
                    <a:pt x="229" y="77"/>
                  </a:lnTo>
                  <a:lnTo>
                    <a:pt x="222" y="75"/>
                  </a:lnTo>
                  <a:lnTo>
                    <a:pt x="222" y="72"/>
                  </a:lnTo>
                  <a:lnTo>
                    <a:pt x="201" y="72"/>
                  </a:lnTo>
                  <a:lnTo>
                    <a:pt x="186" y="72"/>
                  </a:lnTo>
                  <a:lnTo>
                    <a:pt x="186" y="70"/>
                  </a:lnTo>
                  <a:lnTo>
                    <a:pt x="183" y="67"/>
                  </a:lnTo>
                  <a:lnTo>
                    <a:pt x="183" y="64"/>
                  </a:lnTo>
                  <a:lnTo>
                    <a:pt x="189" y="57"/>
                  </a:lnTo>
                  <a:lnTo>
                    <a:pt x="180" y="57"/>
                  </a:lnTo>
                  <a:lnTo>
                    <a:pt x="174" y="57"/>
                  </a:lnTo>
                  <a:lnTo>
                    <a:pt x="171" y="57"/>
                  </a:lnTo>
                  <a:lnTo>
                    <a:pt x="158" y="57"/>
                  </a:lnTo>
                  <a:lnTo>
                    <a:pt x="152" y="51"/>
                  </a:lnTo>
                  <a:lnTo>
                    <a:pt x="152" y="46"/>
                  </a:lnTo>
                  <a:lnTo>
                    <a:pt x="152" y="44"/>
                  </a:lnTo>
                  <a:lnTo>
                    <a:pt x="152" y="41"/>
                  </a:lnTo>
                  <a:lnTo>
                    <a:pt x="158" y="36"/>
                  </a:lnTo>
                  <a:lnTo>
                    <a:pt x="155" y="33"/>
                  </a:lnTo>
                  <a:lnTo>
                    <a:pt x="146" y="33"/>
                  </a:lnTo>
                  <a:lnTo>
                    <a:pt x="134" y="33"/>
                  </a:lnTo>
                  <a:lnTo>
                    <a:pt x="119" y="33"/>
                  </a:lnTo>
                  <a:lnTo>
                    <a:pt x="116" y="31"/>
                  </a:lnTo>
                  <a:lnTo>
                    <a:pt x="113" y="28"/>
                  </a:lnTo>
                  <a:lnTo>
                    <a:pt x="113" y="23"/>
                  </a:lnTo>
                  <a:lnTo>
                    <a:pt x="113" y="20"/>
                  </a:lnTo>
                  <a:lnTo>
                    <a:pt x="116" y="13"/>
                  </a:lnTo>
                  <a:lnTo>
                    <a:pt x="119" y="7"/>
                  </a:lnTo>
                  <a:lnTo>
                    <a:pt x="119" y="10"/>
                  </a:lnTo>
                  <a:lnTo>
                    <a:pt x="116" y="7"/>
                  </a:lnTo>
                  <a:lnTo>
                    <a:pt x="97" y="5"/>
                  </a:lnTo>
                  <a:close/>
                  <a:moveTo>
                    <a:pt x="27" y="36"/>
                  </a:moveTo>
                  <a:lnTo>
                    <a:pt x="27" y="36"/>
                  </a:lnTo>
                  <a:lnTo>
                    <a:pt x="36" y="36"/>
                  </a:lnTo>
                  <a:lnTo>
                    <a:pt x="42" y="38"/>
                  </a:lnTo>
                  <a:lnTo>
                    <a:pt x="42" y="41"/>
                  </a:lnTo>
                  <a:lnTo>
                    <a:pt x="36" y="44"/>
                  </a:lnTo>
                  <a:lnTo>
                    <a:pt x="27" y="44"/>
                  </a:lnTo>
                  <a:lnTo>
                    <a:pt x="21" y="44"/>
                  </a:lnTo>
                  <a:lnTo>
                    <a:pt x="15" y="41"/>
                  </a:lnTo>
                  <a:lnTo>
                    <a:pt x="6" y="38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6" y="46"/>
                  </a:lnTo>
                  <a:lnTo>
                    <a:pt x="12" y="49"/>
                  </a:lnTo>
                  <a:lnTo>
                    <a:pt x="24" y="51"/>
                  </a:lnTo>
                  <a:lnTo>
                    <a:pt x="36" y="57"/>
                  </a:lnTo>
                  <a:lnTo>
                    <a:pt x="42" y="62"/>
                  </a:lnTo>
                  <a:lnTo>
                    <a:pt x="48" y="62"/>
                  </a:lnTo>
                  <a:lnTo>
                    <a:pt x="54" y="62"/>
                  </a:lnTo>
                  <a:lnTo>
                    <a:pt x="58" y="62"/>
                  </a:lnTo>
                  <a:lnTo>
                    <a:pt x="45" y="70"/>
                  </a:lnTo>
                  <a:lnTo>
                    <a:pt x="42" y="70"/>
                  </a:lnTo>
                  <a:lnTo>
                    <a:pt x="42" y="75"/>
                  </a:lnTo>
                  <a:lnTo>
                    <a:pt x="45" y="77"/>
                  </a:lnTo>
                  <a:lnTo>
                    <a:pt x="51" y="77"/>
                  </a:lnTo>
                  <a:lnTo>
                    <a:pt x="61" y="77"/>
                  </a:lnTo>
                  <a:lnTo>
                    <a:pt x="76" y="77"/>
                  </a:lnTo>
                  <a:lnTo>
                    <a:pt x="82" y="77"/>
                  </a:lnTo>
                  <a:lnTo>
                    <a:pt x="88" y="75"/>
                  </a:lnTo>
                  <a:lnTo>
                    <a:pt x="94" y="72"/>
                  </a:lnTo>
                  <a:lnTo>
                    <a:pt x="97" y="75"/>
                  </a:lnTo>
                  <a:lnTo>
                    <a:pt x="88" y="75"/>
                  </a:lnTo>
                  <a:lnTo>
                    <a:pt x="88" y="77"/>
                  </a:lnTo>
                  <a:lnTo>
                    <a:pt x="70" y="80"/>
                  </a:lnTo>
                  <a:lnTo>
                    <a:pt x="61" y="85"/>
                  </a:lnTo>
                  <a:lnTo>
                    <a:pt x="64" y="88"/>
                  </a:lnTo>
                  <a:lnTo>
                    <a:pt x="67" y="90"/>
                  </a:lnTo>
                  <a:lnTo>
                    <a:pt x="67" y="88"/>
                  </a:lnTo>
                  <a:lnTo>
                    <a:pt x="67" y="90"/>
                  </a:lnTo>
                  <a:lnTo>
                    <a:pt x="73" y="90"/>
                  </a:lnTo>
                  <a:lnTo>
                    <a:pt x="85" y="88"/>
                  </a:lnTo>
                  <a:lnTo>
                    <a:pt x="97" y="88"/>
                  </a:lnTo>
                  <a:lnTo>
                    <a:pt x="100" y="88"/>
                  </a:lnTo>
                  <a:lnTo>
                    <a:pt x="97" y="95"/>
                  </a:lnTo>
                  <a:lnTo>
                    <a:pt x="94" y="95"/>
                  </a:lnTo>
                  <a:lnTo>
                    <a:pt x="88" y="98"/>
                  </a:lnTo>
                  <a:lnTo>
                    <a:pt x="85" y="101"/>
                  </a:lnTo>
                  <a:lnTo>
                    <a:pt x="85" y="106"/>
                  </a:lnTo>
                  <a:lnTo>
                    <a:pt x="88" y="106"/>
                  </a:lnTo>
                  <a:lnTo>
                    <a:pt x="94" y="106"/>
                  </a:lnTo>
                  <a:lnTo>
                    <a:pt x="103" y="101"/>
                  </a:lnTo>
                  <a:lnTo>
                    <a:pt x="106" y="106"/>
                  </a:lnTo>
                  <a:lnTo>
                    <a:pt x="113" y="108"/>
                  </a:lnTo>
                  <a:lnTo>
                    <a:pt x="109" y="108"/>
                  </a:lnTo>
                  <a:lnTo>
                    <a:pt x="106" y="116"/>
                  </a:lnTo>
                  <a:lnTo>
                    <a:pt x="109" y="121"/>
                  </a:lnTo>
                  <a:lnTo>
                    <a:pt x="116" y="121"/>
                  </a:lnTo>
                  <a:lnTo>
                    <a:pt x="122" y="121"/>
                  </a:lnTo>
                  <a:lnTo>
                    <a:pt x="134" y="121"/>
                  </a:lnTo>
                  <a:lnTo>
                    <a:pt x="131" y="124"/>
                  </a:lnTo>
                  <a:lnTo>
                    <a:pt x="137" y="129"/>
                  </a:lnTo>
                  <a:lnTo>
                    <a:pt x="137" y="127"/>
                  </a:lnTo>
                  <a:lnTo>
                    <a:pt x="143" y="127"/>
                  </a:lnTo>
                  <a:lnTo>
                    <a:pt x="152" y="124"/>
                  </a:lnTo>
                  <a:lnTo>
                    <a:pt x="161" y="119"/>
                  </a:lnTo>
                  <a:lnTo>
                    <a:pt x="164" y="116"/>
                  </a:lnTo>
                  <a:lnTo>
                    <a:pt x="161" y="111"/>
                  </a:lnTo>
                  <a:lnTo>
                    <a:pt x="155" y="111"/>
                  </a:lnTo>
                  <a:lnTo>
                    <a:pt x="149" y="111"/>
                  </a:lnTo>
                  <a:lnTo>
                    <a:pt x="119" y="116"/>
                  </a:lnTo>
                  <a:lnTo>
                    <a:pt x="113" y="119"/>
                  </a:lnTo>
                  <a:lnTo>
                    <a:pt x="116" y="116"/>
                  </a:lnTo>
                  <a:lnTo>
                    <a:pt x="119" y="111"/>
                  </a:lnTo>
                  <a:lnTo>
                    <a:pt x="119" y="106"/>
                  </a:lnTo>
                  <a:lnTo>
                    <a:pt x="113" y="103"/>
                  </a:lnTo>
                  <a:lnTo>
                    <a:pt x="109" y="103"/>
                  </a:lnTo>
                  <a:lnTo>
                    <a:pt x="106" y="98"/>
                  </a:lnTo>
                  <a:lnTo>
                    <a:pt x="103" y="98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0" y="85"/>
                  </a:lnTo>
                  <a:lnTo>
                    <a:pt x="97" y="82"/>
                  </a:lnTo>
                  <a:lnTo>
                    <a:pt x="94" y="82"/>
                  </a:lnTo>
                  <a:lnTo>
                    <a:pt x="97" y="80"/>
                  </a:lnTo>
                  <a:lnTo>
                    <a:pt x="100" y="77"/>
                  </a:lnTo>
                  <a:lnTo>
                    <a:pt x="97" y="75"/>
                  </a:lnTo>
                  <a:lnTo>
                    <a:pt x="88" y="72"/>
                  </a:lnTo>
                  <a:lnTo>
                    <a:pt x="70" y="70"/>
                  </a:lnTo>
                  <a:lnTo>
                    <a:pt x="58" y="70"/>
                  </a:lnTo>
                  <a:lnTo>
                    <a:pt x="64" y="67"/>
                  </a:lnTo>
                  <a:lnTo>
                    <a:pt x="70" y="64"/>
                  </a:lnTo>
                  <a:lnTo>
                    <a:pt x="73" y="62"/>
                  </a:lnTo>
                  <a:lnTo>
                    <a:pt x="76" y="62"/>
                  </a:lnTo>
                  <a:lnTo>
                    <a:pt x="73" y="57"/>
                  </a:lnTo>
                  <a:lnTo>
                    <a:pt x="70" y="54"/>
                  </a:lnTo>
                  <a:lnTo>
                    <a:pt x="64" y="54"/>
                  </a:lnTo>
                  <a:lnTo>
                    <a:pt x="51" y="57"/>
                  </a:lnTo>
                  <a:lnTo>
                    <a:pt x="39" y="57"/>
                  </a:lnTo>
                  <a:lnTo>
                    <a:pt x="33" y="54"/>
                  </a:lnTo>
                  <a:lnTo>
                    <a:pt x="33" y="51"/>
                  </a:lnTo>
                  <a:lnTo>
                    <a:pt x="42" y="49"/>
                  </a:lnTo>
                  <a:lnTo>
                    <a:pt x="45" y="46"/>
                  </a:lnTo>
                  <a:lnTo>
                    <a:pt x="48" y="44"/>
                  </a:lnTo>
                  <a:lnTo>
                    <a:pt x="42" y="36"/>
                  </a:lnTo>
                  <a:lnTo>
                    <a:pt x="33" y="31"/>
                  </a:lnTo>
                  <a:lnTo>
                    <a:pt x="21" y="31"/>
                  </a:lnTo>
                  <a:lnTo>
                    <a:pt x="24" y="33"/>
                  </a:lnTo>
                  <a:lnTo>
                    <a:pt x="24" y="36"/>
                  </a:lnTo>
                  <a:lnTo>
                    <a:pt x="27" y="36"/>
                  </a:lnTo>
                  <a:close/>
                  <a:moveTo>
                    <a:pt x="45" y="77"/>
                  </a:moveTo>
                  <a:lnTo>
                    <a:pt x="45" y="77"/>
                  </a:lnTo>
                  <a:close/>
                  <a:moveTo>
                    <a:pt x="67" y="90"/>
                  </a:moveTo>
                  <a:lnTo>
                    <a:pt x="67" y="90"/>
                  </a:lnTo>
                  <a:close/>
                  <a:moveTo>
                    <a:pt x="161" y="116"/>
                  </a:moveTo>
                  <a:lnTo>
                    <a:pt x="161" y="116"/>
                  </a:lnTo>
                  <a:close/>
                  <a:moveTo>
                    <a:pt x="140" y="119"/>
                  </a:moveTo>
                  <a:lnTo>
                    <a:pt x="134" y="121"/>
                  </a:lnTo>
                  <a:lnTo>
                    <a:pt x="140" y="119"/>
                  </a:lnTo>
                  <a:close/>
                  <a:moveTo>
                    <a:pt x="64" y="23"/>
                  </a:moveTo>
                  <a:lnTo>
                    <a:pt x="64" y="23"/>
                  </a:lnTo>
                  <a:lnTo>
                    <a:pt x="70" y="23"/>
                  </a:lnTo>
                  <a:lnTo>
                    <a:pt x="76" y="23"/>
                  </a:lnTo>
                  <a:lnTo>
                    <a:pt x="76" y="26"/>
                  </a:lnTo>
                  <a:lnTo>
                    <a:pt x="73" y="36"/>
                  </a:lnTo>
                  <a:lnTo>
                    <a:pt x="73" y="38"/>
                  </a:lnTo>
                  <a:lnTo>
                    <a:pt x="76" y="44"/>
                  </a:lnTo>
                  <a:lnTo>
                    <a:pt x="82" y="46"/>
                  </a:lnTo>
                  <a:lnTo>
                    <a:pt x="88" y="46"/>
                  </a:lnTo>
                  <a:lnTo>
                    <a:pt x="97" y="46"/>
                  </a:lnTo>
                  <a:lnTo>
                    <a:pt x="100" y="49"/>
                  </a:lnTo>
                  <a:lnTo>
                    <a:pt x="106" y="51"/>
                  </a:lnTo>
                  <a:lnTo>
                    <a:pt x="109" y="51"/>
                  </a:lnTo>
                  <a:lnTo>
                    <a:pt x="106" y="54"/>
                  </a:lnTo>
                  <a:lnTo>
                    <a:pt x="103" y="57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106" y="64"/>
                  </a:lnTo>
                  <a:lnTo>
                    <a:pt x="116" y="64"/>
                  </a:lnTo>
                  <a:lnTo>
                    <a:pt x="134" y="67"/>
                  </a:lnTo>
                  <a:lnTo>
                    <a:pt x="131" y="70"/>
                  </a:lnTo>
                  <a:lnTo>
                    <a:pt x="128" y="72"/>
                  </a:lnTo>
                  <a:lnTo>
                    <a:pt x="128" y="75"/>
                  </a:lnTo>
                  <a:lnTo>
                    <a:pt x="128" y="80"/>
                  </a:lnTo>
                  <a:lnTo>
                    <a:pt x="131" y="82"/>
                  </a:lnTo>
                  <a:lnTo>
                    <a:pt x="137" y="85"/>
                  </a:lnTo>
                  <a:lnTo>
                    <a:pt x="149" y="85"/>
                  </a:lnTo>
                  <a:lnTo>
                    <a:pt x="174" y="88"/>
                  </a:lnTo>
                  <a:lnTo>
                    <a:pt x="171" y="88"/>
                  </a:lnTo>
                  <a:lnTo>
                    <a:pt x="161" y="93"/>
                  </a:lnTo>
                  <a:lnTo>
                    <a:pt x="149" y="93"/>
                  </a:lnTo>
                  <a:lnTo>
                    <a:pt x="143" y="95"/>
                  </a:lnTo>
                  <a:lnTo>
                    <a:pt x="140" y="95"/>
                  </a:lnTo>
                  <a:lnTo>
                    <a:pt x="140" y="98"/>
                  </a:lnTo>
                  <a:lnTo>
                    <a:pt x="137" y="98"/>
                  </a:lnTo>
                  <a:lnTo>
                    <a:pt x="140" y="101"/>
                  </a:lnTo>
                  <a:lnTo>
                    <a:pt x="146" y="101"/>
                  </a:lnTo>
                  <a:lnTo>
                    <a:pt x="149" y="101"/>
                  </a:lnTo>
                  <a:lnTo>
                    <a:pt x="152" y="101"/>
                  </a:lnTo>
                  <a:lnTo>
                    <a:pt x="164" y="98"/>
                  </a:lnTo>
                  <a:lnTo>
                    <a:pt x="174" y="101"/>
                  </a:lnTo>
                  <a:lnTo>
                    <a:pt x="180" y="103"/>
                  </a:lnTo>
                  <a:lnTo>
                    <a:pt x="186" y="103"/>
                  </a:lnTo>
                  <a:lnTo>
                    <a:pt x="189" y="101"/>
                  </a:lnTo>
                  <a:lnTo>
                    <a:pt x="189" y="98"/>
                  </a:lnTo>
                  <a:lnTo>
                    <a:pt x="186" y="95"/>
                  </a:lnTo>
                  <a:lnTo>
                    <a:pt x="180" y="95"/>
                  </a:lnTo>
                  <a:lnTo>
                    <a:pt x="174" y="95"/>
                  </a:lnTo>
                  <a:lnTo>
                    <a:pt x="177" y="95"/>
                  </a:lnTo>
                  <a:lnTo>
                    <a:pt x="180" y="90"/>
                  </a:lnTo>
                  <a:lnTo>
                    <a:pt x="180" y="88"/>
                  </a:lnTo>
                  <a:lnTo>
                    <a:pt x="177" y="85"/>
                  </a:lnTo>
                  <a:lnTo>
                    <a:pt x="174" y="82"/>
                  </a:lnTo>
                  <a:lnTo>
                    <a:pt x="161" y="80"/>
                  </a:lnTo>
                  <a:lnTo>
                    <a:pt x="146" y="80"/>
                  </a:lnTo>
                  <a:lnTo>
                    <a:pt x="134" y="77"/>
                  </a:lnTo>
                  <a:lnTo>
                    <a:pt x="128" y="77"/>
                  </a:lnTo>
                  <a:lnTo>
                    <a:pt x="137" y="75"/>
                  </a:lnTo>
                  <a:lnTo>
                    <a:pt x="140" y="70"/>
                  </a:lnTo>
                  <a:lnTo>
                    <a:pt x="140" y="67"/>
                  </a:lnTo>
                  <a:lnTo>
                    <a:pt x="137" y="62"/>
                  </a:lnTo>
                  <a:lnTo>
                    <a:pt x="131" y="62"/>
                  </a:lnTo>
                  <a:lnTo>
                    <a:pt x="113" y="59"/>
                  </a:lnTo>
                  <a:lnTo>
                    <a:pt x="116" y="57"/>
                  </a:lnTo>
                  <a:lnTo>
                    <a:pt x="113" y="51"/>
                  </a:lnTo>
                  <a:lnTo>
                    <a:pt x="109" y="46"/>
                  </a:lnTo>
                  <a:lnTo>
                    <a:pt x="106" y="44"/>
                  </a:lnTo>
                  <a:lnTo>
                    <a:pt x="100" y="44"/>
                  </a:lnTo>
                  <a:lnTo>
                    <a:pt x="100" y="41"/>
                  </a:lnTo>
                  <a:lnTo>
                    <a:pt x="97" y="41"/>
                  </a:lnTo>
                  <a:lnTo>
                    <a:pt x="91" y="41"/>
                  </a:lnTo>
                  <a:lnTo>
                    <a:pt x="85" y="41"/>
                  </a:lnTo>
                  <a:lnTo>
                    <a:pt x="79" y="41"/>
                  </a:lnTo>
                  <a:lnTo>
                    <a:pt x="76" y="41"/>
                  </a:lnTo>
                  <a:lnTo>
                    <a:pt x="79" y="33"/>
                  </a:lnTo>
                  <a:lnTo>
                    <a:pt x="82" y="31"/>
                  </a:lnTo>
                  <a:lnTo>
                    <a:pt x="82" y="26"/>
                  </a:lnTo>
                  <a:lnTo>
                    <a:pt x="82" y="23"/>
                  </a:lnTo>
                  <a:lnTo>
                    <a:pt x="73" y="18"/>
                  </a:lnTo>
                  <a:lnTo>
                    <a:pt x="58" y="18"/>
                  </a:lnTo>
                  <a:lnTo>
                    <a:pt x="58" y="20"/>
                  </a:lnTo>
                  <a:lnTo>
                    <a:pt x="64" y="23"/>
                  </a:lnTo>
                  <a:close/>
                  <a:moveTo>
                    <a:pt x="109" y="62"/>
                  </a:moveTo>
                  <a:lnTo>
                    <a:pt x="109" y="62"/>
                  </a:lnTo>
                  <a:lnTo>
                    <a:pt x="109" y="64"/>
                  </a:lnTo>
                  <a:lnTo>
                    <a:pt x="109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20" name="Freeform 192"/>
            <p:cNvSpPr>
              <a:spLocks/>
            </p:cNvSpPr>
            <p:nvPr/>
          </p:nvSpPr>
          <p:spPr bwMode="auto">
            <a:xfrm>
              <a:off x="4504" y="2123"/>
              <a:ext cx="373" cy="80"/>
            </a:xfrm>
            <a:custGeom>
              <a:avLst/>
              <a:gdLst>
                <a:gd name="T0" fmla="*/ 6 w 373"/>
                <a:gd name="T1" fmla="*/ 36 h 80"/>
                <a:gd name="T2" fmla="*/ 6 w 373"/>
                <a:gd name="T3" fmla="*/ 36 h 80"/>
                <a:gd name="T4" fmla="*/ 9 w 373"/>
                <a:gd name="T5" fmla="*/ 39 h 80"/>
                <a:gd name="T6" fmla="*/ 9 w 373"/>
                <a:gd name="T7" fmla="*/ 41 h 80"/>
                <a:gd name="T8" fmla="*/ 15 w 373"/>
                <a:gd name="T9" fmla="*/ 44 h 80"/>
                <a:gd name="T10" fmla="*/ 24 w 373"/>
                <a:gd name="T11" fmla="*/ 47 h 80"/>
                <a:gd name="T12" fmla="*/ 40 w 373"/>
                <a:gd name="T13" fmla="*/ 49 h 80"/>
                <a:gd name="T14" fmla="*/ 64 w 373"/>
                <a:gd name="T15" fmla="*/ 52 h 80"/>
                <a:gd name="T16" fmla="*/ 95 w 373"/>
                <a:gd name="T17" fmla="*/ 52 h 80"/>
                <a:gd name="T18" fmla="*/ 95 w 373"/>
                <a:gd name="T19" fmla="*/ 52 h 80"/>
                <a:gd name="T20" fmla="*/ 162 w 373"/>
                <a:gd name="T21" fmla="*/ 47 h 80"/>
                <a:gd name="T22" fmla="*/ 226 w 373"/>
                <a:gd name="T23" fmla="*/ 41 h 80"/>
                <a:gd name="T24" fmla="*/ 281 w 373"/>
                <a:gd name="T25" fmla="*/ 31 h 80"/>
                <a:gd name="T26" fmla="*/ 324 w 373"/>
                <a:gd name="T27" fmla="*/ 21 h 80"/>
                <a:gd name="T28" fmla="*/ 324 w 373"/>
                <a:gd name="T29" fmla="*/ 21 h 80"/>
                <a:gd name="T30" fmla="*/ 348 w 373"/>
                <a:gd name="T31" fmla="*/ 13 h 80"/>
                <a:gd name="T32" fmla="*/ 363 w 373"/>
                <a:gd name="T33" fmla="*/ 5 h 80"/>
                <a:gd name="T34" fmla="*/ 367 w 373"/>
                <a:gd name="T35" fmla="*/ 0 h 80"/>
                <a:gd name="T36" fmla="*/ 367 w 373"/>
                <a:gd name="T37" fmla="*/ 0 h 80"/>
                <a:gd name="T38" fmla="*/ 373 w 373"/>
                <a:gd name="T39" fmla="*/ 21 h 80"/>
                <a:gd name="T40" fmla="*/ 373 w 373"/>
                <a:gd name="T41" fmla="*/ 21 h 80"/>
                <a:gd name="T42" fmla="*/ 318 w 373"/>
                <a:gd name="T43" fmla="*/ 34 h 80"/>
                <a:gd name="T44" fmla="*/ 260 w 373"/>
                <a:gd name="T45" fmla="*/ 44 h 80"/>
                <a:gd name="T46" fmla="*/ 189 w 373"/>
                <a:gd name="T47" fmla="*/ 52 h 80"/>
                <a:gd name="T48" fmla="*/ 189 w 373"/>
                <a:gd name="T49" fmla="*/ 52 h 80"/>
                <a:gd name="T50" fmla="*/ 122 w 373"/>
                <a:gd name="T51" fmla="*/ 57 h 80"/>
                <a:gd name="T52" fmla="*/ 73 w 373"/>
                <a:gd name="T53" fmla="*/ 57 h 80"/>
                <a:gd name="T54" fmla="*/ 18 w 373"/>
                <a:gd name="T55" fmla="*/ 57 h 80"/>
                <a:gd name="T56" fmla="*/ 18 w 373"/>
                <a:gd name="T57" fmla="*/ 57 h 80"/>
                <a:gd name="T58" fmla="*/ 12 w 373"/>
                <a:gd name="T59" fmla="*/ 59 h 80"/>
                <a:gd name="T60" fmla="*/ 12 w 373"/>
                <a:gd name="T61" fmla="*/ 59 h 80"/>
                <a:gd name="T62" fmla="*/ 15 w 373"/>
                <a:gd name="T63" fmla="*/ 62 h 80"/>
                <a:gd name="T64" fmla="*/ 15 w 373"/>
                <a:gd name="T65" fmla="*/ 62 h 80"/>
                <a:gd name="T66" fmla="*/ 21 w 373"/>
                <a:gd name="T67" fmla="*/ 67 h 80"/>
                <a:gd name="T68" fmla="*/ 46 w 373"/>
                <a:gd name="T69" fmla="*/ 70 h 80"/>
                <a:gd name="T70" fmla="*/ 86 w 373"/>
                <a:gd name="T71" fmla="*/ 70 h 80"/>
                <a:gd name="T72" fmla="*/ 137 w 373"/>
                <a:gd name="T73" fmla="*/ 70 h 80"/>
                <a:gd name="T74" fmla="*/ 137 w 373"/>
                <a:gd name="T75" fmla="*/ 70 h 80"/>
                <a:gd name="T76" fmla="*/ 202 w 373"/>
                <a:gd name="T77" fmla="*/ 65 h 80"/>
                <a:gd name="T78" fmla="*/ 260 w 373"/>
                <a:gd name="T79" fmla="*/ 57 h 80"/>
                <a:gd name="T80" fmla="*/ 321 w 373"/>
                <a:gd name="T81" fmla="*/ 49 h 80"/>
                <a:gd name="T82" fmla="*/ 321 w 373"/>
                <a:gd name="T83" fmla="*/ 49 h 80"/>
                <a:gd name="T84" fmla="*/ 312 w 373"/>
                <a:gd name="T85" fmla="*/ 52 h 80"/>
                <a:gd name="T86" fmla="*/ 284 w 373"/>
                <a:gd name="T87" fmla="*/ 59 h 80"/>
                <a:gd name="T88" fmla="*/ 238 w 373"/>
                <a:gd name="T89" fmla="*/ 67 h 80"/>
                <a:gd name="T90" fmla="*/ 171 w 373"/>
                <a:gd name="T91" fmla="*/ 72 h 80"/>
                <a:gd name="T92" fmla="*/ 171 w 373"/>
                <a:gd name="T93" fmla="*/ 72 h 80"/>
                <a:gd name="T94" fmla="*/ 101 w 373"/>
                <a:gd name="T95" fmla="*/ 78 h 80"/>
                <a:gd name="T96" fmla="*/ 49 w 373"/>
                <a:gd name="T97" fmla="*/ 80 h 80"/>
                <a:gd name="T98" fmla="*/ 6 w 373"/>
                <a:gd name="T99" fmla="*/ 78 h 80"/>
                <a:gd name="T100" fmla="*/ 0 w 373"/>
                <a:gd name="T101" fmla="*/ 47 h 80"/>
                <a:gd name="T102" fmla="*/ 6 w 373"/>
                <a:gd name="T103" fmla="*/ 36 h 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3"/>
                <a:gd name="T157" fmla="*/ 0 h 80"/>
                <a:gd name="T158" fmla="*/ 373 w 373"/>
                <a:gd name="T159" fmla="*/ 80 h 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3" h="80">
                  <a:moveTo>
                    <a:pt x="6" y="36"/>
                  </a:moveTo>
                  <a:lnTo>
                    <a:pt x="6" y="36"/>
                  </a:lnTo>
                  <a:lnTo>
                    <a:pt x="9" y="39"/>
                  </a:lnTo>
                  <a:lnTo>
                    <a:pt x="9" y="41"/>
                  </a:lnTo>
                  <a:lnTo>
                    <a:pt x="15" y="44"/>
                  </a:lnTo>
                  <a:lnTo>
                    <a:pt x="24" y="47"/>
                  </a:lnTo>
                  <a:lnTo>
                    <a:pt x="40" y="49"/>
                  </a:lnTo>
                  <a:lnTo>
                    <a:pt x="64" y="52"/>
                  </a:lnTo>
                  <a:lnTo>
                    <a:pt x="95" y="52"/>
                  </a:lnTo>
                  <a:lnTo>
                    <a:pt x="162" y="47"/>
                  </a:lnTo>
                  <a:lnTo>
                    <a:pt x="226" y="41"/>
                  </a:lnTo>
                  <a:lnTo>
                    <a:pt x="281" y="31"/>
                  </a:lnTo>
                  <a:lnTo>
                    <a:pt x="324" y="21"/>
                  </a:lnTo>
                  <a:lnTo>
                    <a:pt x="348" y="13"/>
                  </a:lnTo>
                  <a:lnTo>
                    <a:pt x="363" y="5"/>
                  </a:lnTo>
                  <a:lnTo>
                    <a:pt x="367" y="0"/>
                  </a:lnTo>
                  <a:lnTo>
                    <a:pt x="373" y="21"/>
                  </a:lnTo>
                  <a:lnTo>
                    <a:pt x="318" y="34"/>
                  </a:lnTo>
                  <a:lnTo>
                    <a:pt x="260" y="44"/>
                  </a:lnTo>
                  <a:lnTo>
                    <a:pt x="189" y="52"/>
                  </a:lnTo>
                  <a:lnTo>
                    <a:pt x="122" y="57"/>
                  </a:lnTo>
                  <a:lnTo>
                    <a:pt x="73" y="57"/>
                  </a:lnTo>
                  <a:lnTo>
                    <a:pt x="18" y="57"/>
                  </a:lnTo>
                  <a:lnTo>
                    <a:pt x="12" y="59"/>
                  </a:lnTo>
                  <a:lnTo>
                    <a:pt x="15" y="62"/>
                  </a:lnTo>
                  <a:lnTo>
                    <a:pt x="21" y="67"/>
                  </a:lnTo>
                  <a:lnTo>
                    <a:pt x="46" y="70"/>
                  </a:lnTo>
                  <a:lnTo>
                    <a:pt x="86" y="70"/>
                  </a:lnTo>
                  <a:lnTo>
                    <a:pt x="137" y="70"/>
                  </a:lnTo>
                  <a:lnTo>
                    <a:pt x="202" y="65"/>
                  </a:lnTo>
                  <a:lnTo>
                    <a:pt x="260" y="57"/>
                  </a:lnTo>
                  <a:lnTo>
                    <a:pt x="321" y="49"/>
                  </a:lnTo>
                  <a:lnTo>
                    <a:pt x="312" y="52"/>
                  </a:lnTo>
                  <a:lnTo>
                    <a:pt x="284" y="59"/>
                  </a:lnTo>
                  <a:lnTo>
                    <a:pt x="238" y="67"/>
                  </a:lnTo>
                  <a:lnTo>
                    <a:pt x="171" y="72"/>
                  </a:lnTo>
                  <a:lnTo>
                    <a:pt x="101" y="78"/>
                  </a:lnTo>
                  <a:lnTo>
                    <a:pt x="49" y="80"/>
                  </a:lnTo>
                  <a:lnTo>
                    <a:pt x="6" y="78"/>
                  </a:lnTo>
                  <a:lnTo>
                    <a:pt x="0" y="47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190" name="Прямая соединительная линия 189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Название 1"/>
          <p:cNvSpPr>
            <a:spLocks noGrp="1"/>
          </p:cNvSpPr>
          <p:nvPr>
            <p:ph type="title"/>
          </p:nvPr>
        </p:nvSpPr>
        <p:spPr>
          <a:xfrm>
            <a:off x="612775" y="203200"/>
            <a:ext cx="8153400" cy="990600"/>
          </a:xfrm>
        </p:spPr>
        <p:txBody>
          <a:bodyPr/>
          <a:lstStyle/>
          <a:p>
            <a:r>
              <a:rPr kumimoji="0" lang="ru-RU" sz="4000" b="1" smtClean="0"/>
              <a:t>Место предмета в учебном плане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514350" indent="-514350">
              <a:buFont typeface="Tw Cen MT" pitchFamily="34" charset="0"/>
              <a:buAutoNum type="arabicParenR"/>
            </a:pPr>
            <a:r>
              <a:rPr kumimoji="0" lang="ru-RU" b="1" i="1" dirty="0" smtClean="0"/>
              <a:t>расширенный</a:t>
            </a:r>
            <a:r>
              <a:rPr kumimoji="0" lang="ru-RU" dirty="0" smtClean="0"/>
              <a:t> курс в </a:t>
            </a:r>
            <a:r>
              <a:rPr kumimoji="0" lang="en-US" dirty="0" smtClean="0"/>
              <a:t>V</a:t>
            </a:r>
            <a:r>
              <a:rPr kumimoji="0" lang="ru-RU" dirty="0" smtClean="0"/>
              <a:t>–</a:t>
            </a:r>
            <a:r>
              <a:rPr kumimoji="0" lang="en-US" dirty="0" smtClean="0"/>
              <a:t>IX</a:t>
            </a:r>
            <a:r>
              <a:rPr kumimoji="0" lang="ru-RU" dirty="0" smtClean="0"/>
              <a:t> классах (пять лет по одному часу в неделю, всего 175 часов);</a:t>
            </a:r>
          </a:p>
          <a:p>
            <a:pPr marL="514350" indent="-514350">
              <a:buFont typeface="Tw Cen MT" pitchFamily="34" charset="0"/>
              <a:buAutoNum type="arabicParenR"/>
            </a:pPr>
            <a:r>
              <a:rPr kumimoji="0" lang="ru-RU" b="1" i="1" dirty="0" smtClean="0"/>
              <a:t>базовый</a:t>
            </a:r>
            <a:r>
              <a:rPr kumimoji="0" lang="ru-RU" dirty="0" smtClean="0"/>
              <a:t> курс в </a:t>
            </a:r>
            <a:r>
              <a:rPr kumimoji="0" lang="en-US" dirty="0" smtClean="0"/>
              <a:t>VII</a:t>
            </a:r>
            <a:r>
              <a:rPr kumimoji="0" lang="ru-RU" dirty="0" smtClean="0"/>
              <a:t>–</a:t>
            </a:r>
            <a:r>
              <a:rPr kumimoji="0" lang="en-US" dirty="0" smtClean="0"/>
              <a:t>IX </a:t>
            </a:r>
            <a:r>
              <a:rPr kumimoji="0" lang="ru-RU" dirty="0" smtClean="0"/>
              <a:t>классах (три года по одному часу в неделю, всего 105 часов);</a:t>
            </a:r>
          </a:p>
          <a:p>
            <a:pPr marL="514350" indent="-514350">
              <a:buFont typeface="Tw Cen MT" pitchFamily="34" charset="0"/>
              <a:buAutoNum type="arabicParenR"/>
            </a:pPr>
            <a:r>
              <a:rPr kumimoji="0" lang="ru-RU" b="1" i="1" dirty="0" smtClean="0"/>
              <a:t>углубленный</a:t>
            </a:r>
            <a:r>
              <a:rPr kumimoji="0" lang="ru-RU" dirty="0" smtClean="0"/>
              <a:t> курс в </a:t>
            </a:r>
            <a:r>
              <a:rPr kumimoji="0" lang="en-US" dirty="0" smtClean="0"/>
              <a:t>VII</a:t>
            </a:r>
            <a:r>
              <a:rPr kumimoji="0" lang="ru-RU" dirty="0" smtClean="0"/>
              <a:t>–</a:t>
            </a:r>
            <a:r>
              <a:rPr kumimoji="0" lang="en-US" dirty="0" smtClean="0"/>
              <a:t>IX </a:t>
            </a:r>
            <a:r>
              <a:rPr kumimoji="0" lang="ru-RU" dirty="0" smtClean="0"/>
              <a:t>классах (</a:t>
            </a:r>
            <a:r>
              <a:rPr kumimoji="0" lang="en-US" dirty="0" smtClean="0"/>
              <a:t>VII</a:t>
            </a:r>
            <a:r>
              <a:rPr kumimoji="0" lang="ru-RU" dirty="0" smtClean="0"/>
              <a:t> – один час в неделю, </a:t>
            </a:r>
            <a:r>
              <a:rPr kumimoji="0" lang="en-US" dirty="0" smtClean="0"/>
              <a:t>VIII </a:t>
            </a:r>
            <a:r>
              <a:rPr kumimoji="0" lang="ru-RU" dirty="0" smtClean="0"/>
              <a:t>и </a:t>
            </a:r>
            <a:r>
              <a:rPr kumimoji="0" lang="en-US" dirty="0" smtClean="0"/>
              <a:t>IX </a:t>
            </a:r>
            <a:r>
              <a:rPr kumimoji="0" lang="ru-RU" dirty="0" smtClean="0"/>
              <a:t>классы – по два часа в неделю, всего 105 часов).</a:t>
            </a:r>
          </a:p>
          <a:p>
            <a:pPr marL="514350" indent="-514350">
              <a:buFont typeface="Wingdings" pitchFamily="2" charset="2"/>
              <a:buNone/>
            </a:pPr>
            <a:endParaRPr kumimoji="0" lang="ru-RU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Название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kumimoji="0" lang="ru-RU" b="1" dirty="0" smtClean="0"/>
              <a:t>Результаты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857364"/>
            <a:ext cx="8505854" cy="4495800"/>
          </a:xfrm>
        </p:spPr>
        <p:txBody>
          <a:bodyPr>
            <a:normAutofit fontScale="92500" lnSpcReduction="10000"/>
          </a:bodyPr>
          <a:lstStyle/>
          <a:p>
            <a:r>
              <a:rPr kumimoji="0" lang="ru-RU" sz="2000" b="1" i="1" dirty="0" smtClean="0"/>
              <a:t>Личностные результаты</a:t>
            </a:r>
            <a:r>
              <a:rPr kumimoji="0" lang="ru-RU" sz="2000" dirty="0" smtClean="0"/>
              <a:t> – это сформировавшаяся в образовательном процессе система ценностных отношений учащихся к себе, другим участникам образовательного процесса, самому образовательному процессу, объектам познания, результатам образовательной деятельности. </a:t>
            </a:r>
          </a:p>
          <a:p>
            <a:r>
              <a:rPr kumimoji="0" lang="ru-RU" sz="2000" b="1" i="1" dirty="0" smtClean="0"/>
              <a:t>Метапредметные результаты</a:t>
            </a:r>
            <a:r>
              <a:rPr kumimoji="0" lang="ru-RU" sz="2000" dirty="0" smtClean="0"/>
              <a:t> – освоенные обучающимися на базе одного, нескольких или всех учебных предметов способы деятельности, применимые как в рамках образовательного процесса, так и в других жизненных ситуациях. </a:t>
            </a:r>
          </a:p>
          <a:p>
            <a:r>
              <a:rPr kumimoji="0" lang="ru-RU" sz="2000" b="1" i="1" dirty="0" smtClean="0"/>
              <a:t>Предметные результаты</a:t>
            </a:r>
            <a:r>
              <a:rPr kumimoji="0" lang="ru-RU" sz="2000" dirty="0" smtClean="0"/>
              <a:t> включают в себя: освоенные обучающимися в ходе изучения учебного предмета умения специфические для данной предметной области, виды деятельности по получению нового знания в рамках учебного предмета, его преобразованию и применению в учебных, учебно-проектных и социально-проектных ситуациях, формирование научного типа мышления, научных представлений о ключевых теориях, типах и видах отношений, владение научной терминологией, ключевыми понятиями, методами и приемами. </a:t>
            </a:r>
          </a:p>
          <a:p>
            <a:endParaRPr kumimoji="0" lang="ru-RU" sz="2400" dirty="0" smtClean="0"/>
          </a:p>
          <a:p>
            <a:endParaRPr kumimoji="0" lang="ru-RU" sz="2400" dirty="0" smtClean="0"/>
          </a:p>
          <a:p>
            <a:endParaRPr kumimoji="0" lang="ru-RU" sz="2400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3"/>
          <p:cNvSpPr>
            <a:spLocks noGrp="1"/>
          </p:cNvSpPr>
          <p:nvPr>
            <p:ph type="title"/>
          </p:nvPr>
        </p:nvSpPr>
        <p:spPr>
          <a:xfrm>
            <a:off x="571472" y="228600"/>
            <a:ext cx="8194703" cy="990600"/>
          </a:xfrm>
        </p:spPr>
        <p:txBody>
          <a:bodyPr/>
          <a:lstStyle/>
          <a:p>
            <a:r>
              <a:rPr kumimoji="0" lang="ru-RU" sz="4000" b="1" dirty="0" err="1" smtClean="0"/>
              <a:t>Востребованность</a:t>
            </a:r>
            <a:r>
              <a:rPr kumimoji="0" lang="ru-RU" sz="4000" b="1" dirty="0" smtClean="0"/>
              <a:t> учебников</a:t>
            </a:r>
            <a:endParaRPr kumimoji="0" lang="ru-RU" sz="4000" b="1" dirty="0" smtClean="0"/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928802"/>
            <a:ext cx="8153400" cy="1571636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kumimoji="0" lang="ru-RU" sz="2400" dirty="0" smtClean="0">
                <a:latin typeface="Arial" pitchFamily="34" charset="0"/>
              </a:rPr>
              <a:t>Мониторинг Всероссийского педагогического собрания наиболее востребованных учебников в учреждениях системы общего образования с 5 по 11 классы (весна 2013 г.)</a:t>
            </a:r>
          </a:p>
          <a:p>
            <a:pPr>
              <a:spcBef>
                <a:spcPts val="1800"/>
              </a:spcBef>
              <a:buBlip>
                <a:blip r:embed="rId3"/>
              </a:buBlip>
            </a:pPr>
            <a:endParaRPr kumimoji="0" lang="ru-RU" sz="2400" dirty="0" smtClean="0">
              <a:latin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786050" y="1357298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4"/>
          <p:cNvGraphicFramePr/>
          <p:nvPr/>
        </p:nvGraphicFramePr>
        <p:xfrm>
          <a:off x="0" y="3714752"/>
          <a:ext cx="32861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643174" y="3000372"/>
          <a:ext cx="37433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5686425" y="4114800"/>
          <a:ext cx="34575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1"/>
          <p:cNvSpPr>
            <a:spLocks noGrp="1"/>
          </p:cNvSpPr>
          <p:nvPr>
            <p:ph idx="1"/>
          </p:nvPr>
        </p:nvSpPr>
        <p:spPr>
          <a:xfrm>
            <a:off x="428625" y="1782763"/>
            <a:ext cx="8823325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ru-RU" sz="1900" smtClean="0">
                <a:solidFill>
                  <a:srgbClr val="000000"/>
                </a:solidFill>
                <a:latin typeface="Arial" charset="0"/>
              </a:rPr>
              <a:t>владение общепредметными понятиями «объект», «система», «модель», «алгоритм», «исполнитель» и др.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ru-RU" sz="1900" smtClean="0">
                <a:solidFill>
                  <a:srgbClr val="000000"/>
                </a:solidFill>
                <a:latin typeface="Arial" charset="0"/>
              </a:rPr>
              <a:t>владение основными общеучебными умениями информационно-логического характера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ru-RU" sz="1900" smtClean="0">
                <a:solidFill>
                  <a:srgbClr val="000000"/>
                </a:solidFill>
                <a:latin typeface="Arial" charset="0"/>
              </a:rPr>
              <a:t>владение умениями организации собственной учебной деятельности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ru-RU" sz="1900" smtClean="0">
                <a:solidFill>
                  <a:srgbClr val="000000"/>
                </a:solidFill>
                <a:latin typeface="Arial" charset="0"/>
              </a:rPr>
              <a:t>опыт принятия решений и управления объектами (исполнителями) с помощью составленных для них алгоритмов (программ)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ru-RU" sz="1900" smtClean="0">
                <a:solidFill>
                  <a:srgbClr val="000000"/>
                </a:solidFill>
                <a:latin typeface="Arial" charset="0"/>
              </a:rPr>
              <a:t>владение основными универсальными умениями информационного характера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ru-RU" sz="1900" smtClean="0">
                <a:solidFill>
                  <a:srgbClr val="000000"/>
                </a:solidFill>
                <a:latin typeface="Arial" charset="0"/>
              </a:rPr>
              <a:t>владение информационным моделированием как основным методом приобретения знаний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ru-RU" sz="1900" smtClean="0">
                <a:solidFill>
                  <a:srgbClr val="000000"/>
                </a:solidFill>
                <a:latin typeface="Arial" charset="0"/>
              </a:rPr>
              <a:t>широкий спектр умений и навыков использования средств ИКТ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rmAutofit/>
            <a:scene3d>
              <a:camera prst="orthographicFront"/>
              <a:lightRig rig="soft" dir="t"/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ea typeface="+mj-ea"/>
              </a:rPr>
              <a:t>Метапредметные</a:t>
            </a:r>
            <a:r>
              <a:rPr lang="ru-RU" dirty="0" smtClean="0">
                <a:ea typeface="+mj-ea"/>
              </a:rPr>
              <a:t> результаты</a:t>
            </a:r>
            <a:endParaRPr lang="ru-RU" dirty="0">
              <a:ea typeface="+mj-ea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sz="4000" smtClean="0"/>
              <a:t>Метапредметные результаты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ru-RU" sz="2400" dirty="0" smtClean="0"/>
              <a:t> уверенная ориентация учащихся в различных предметных областях за счет осознанного использования при изучении  школьных дисциплин таких </a:t>
            </a:r>
            <a:r>
              <a:rPr lang="ru-RU" sz="2400" dirty="0" err="1" smtClean="0"/>
              <a:t>общепредметных</a:t>
            </a:r>
            <a:r>
              <a:rPr lang="ru-RU" sz="2400" dirty="0" smtClean="0"/>
              <a:t> понятий как: </a:t>
            </a:r>
          </a:p>
          <a:p>
            <a:pPr lvl="1"/>
            <a:r>
              <a:rPr lang="ru-RU" sz="2000" dirty="0" smtClean="0">
                <a:cs typeface="Arial" charset="0"/>
              </a:rPr>
              <a:t>«объект», </a:t>
            </a:r>
          </a:p>
          <a:p>
            <a:pPr lvl="1"/>
            <a:r>
              <a:rPr lang="ru-RU" sz="2000" dirty="0" smtClean="0">
                <a:cs typeface="Arial" charset="0"/>
              </a:rPr>
              <a:t>«система», </a:t>
            </a:r>
          </a:p>
          <a:p>
            <a:pPr lvl="1"/>
            <a:r>
              <a:rPr lang="ru-RU" sz="2000" dirty="0" smtClean="0">
                <a:cs typeface="Arial" charset="0"/>
              </a:rPr>
              <a:t>«модель», </a:t>
            </a:r>
          </a:p>
          <a:p>
            <a:pPr lvl="1"/>
            <a:r>
              <a:rPr lang="ru-RU" sz="2000" dirty="0" smtClean="0">
                <a:cs typeface="Arial" charset="0"/>
              </a:rPr>
              <a:t>«алгоритм», </a:t>
            </a:r>
          </a:p>
          <a:p>
            <a:pPr lvl="1"/>
            <a:r>
              <a:rPr lang="ru-RU" sz="2000" dirty="0" smtClean="0">
                <a:cs typeface="Arial" charset="0"/>
              </a:rPr>
              <a:t>«исполнитель» и др.</a:t>
            </a:r>
          </a:p>
          <a:p>
            <a:endParaRPr lang="ru-RU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402" name="Picture 2" descr="изобразительное искусство,инуиты,инуксук,инуксуки,инукшук,инукшуки,искусство,камни,Канада,канадцы,резьба по камню,указательный стол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214686"/>
            <a:ext cx="3095625" cy="30956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sz="4000" smtClean="0"/>
              <a:t>Метапредметные результаты</a:t>
            </a:r>
          </a:p>
        </p:txBody>
      </p:sp>
      <p:sp>
        <p:nvSpPr>
          <p:cNvPr id="39939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409017" cy="4495800"/>
          </a:xfrm>
        </p:spPr>
        <p:txBody>
          <a:bodyPr/>
          <a:lstStyle/>
          <a:p>
            <a:r>
              <a:rPr lang="ru-RU" sz="2400" dirty="0" smtClean="0">
                <a:solidFill>
                  <a:srgbClr val="000000"/>
                </a:solidFill>
              </a:rPr>
              <a:t>владение основными </a:t>
            </a:r>
            <a:r>
              <a:rPr lang="ru-RU" sz="2400" dirty="0" err="1" smtClean="0">
                <a:solidFill>
                  <a:srgbClr val="000000"/>
                </a:solidFill>
              </a:rPr>
              <a:t>общеучебными</a:t>
            </a:r>
            <a:r>
              <a:rPr lang="ru-RU" sz="2400" dirty="0" smtClean="0">
                <a:solidFill>
                  <a:srgbClr val="000000"/>
                </a:solidFill>
              </a:rPr>
              <a:t> умениями информационно-логического характера: </a:t>
            </a:r>
          </a:p>
          <a:p>
            <a:pPr lvl="1"/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анализ объектов и ситуаций;  </a:t>
            </a:r>
          </a:p>
          <a:p>
            <a:pPr lvl="1"/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синтез как составление целого из частей и самостоятельное достраивание недостающих компонентов; </a:t>
            </a:r>
          </a:p>
          <a:p>
            <a:pPr lvl="1"/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выбор оснований и критериев для сравнения, </a:t>
            </a:r>
            <a:r>
              <a:rPr lang="ru-RU" sz="2000" dirty="0" err="1" smtClean="0">
                <a:solidFill>
                  <a:srgbClr val="000000"/>
                </a:solidFill>
                <a:cs typeface="Arial" charset="0"/>
              </a:rPr>
              <a:t>сериации</a:t>
            </a: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, классификации объектов;  </a:t>
            </a:r>
          </a:p>
          <a:p>
            <a:pPr lvl="1"/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обобщение и сравнение данных; </a:t>
            </a:r>
          </a:p>
          <a:p>
            <a:pPr lvl="1"/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подведение под понятие, выведение следствий; </a:t>
            </a:r>
          </a:p>
          <a:p>
            <a:pPr lvl="1"/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установление причинно-следственных связей; </a:t>
            </a:r>
          </a:p>
          <a:p>
            <a:pPr lvl="1"/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построение логических цепочек рассуждений и т.д. </a:t>
            </a:r>
          </a:p>
          <a:p>
            <a:endParaRPr lang="ru-RU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1378" name="Picture 2" descr="Fotolia,анатомия,биологический,биология,биохимия,клетки,лекарства,люди,медицинский,микрокомпьютеры,наука,нейроны,нервы,организмы,разум,тельца,ядра"/>
          <p:cNvPicPr>
            <a:picLocks noChangeAspect="1" noChangeArrowheads="1"/>
          </p:cNvPicPr>
          <p:nvPr/>
        </p:nvPicPr>
        <p:blipFill>
          <a:blip r:embed="rId2"/>
          <a:srcRect l="12308" t="16154" b="16922"/>
          <a:stretch>
            <a:fillRect/>
          </a:stretch>
        </p:blipFill>
        <p:spPr bwMode="auto">
          <a:xfrm>
            <a:off x="6803849" y="5072098"/>
            <a:ext cx="2340151" cy="17859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sz="4000" smtClean="0"/>
              <a:t>Метапредметные результаты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785926"/>
            <a:ext cx="7858121" cy="1071570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владение умениями организации собственной учебной </a:t>
            </a:r>
            <a:r>
              <a:rPr lang="ru-RU" sz="2400" dirty="0" smtClean="0">
                <a:solidFill>
                  <a:srgbClr val="000000"/>
                </a:solidFill>
              </a:rPr>
              <a:t>деятельности: </a:t>
            </a:r>
            <a:endParaRPr lang="ru-RU" dirty="0" smtClean="0">
              <a:solidFill>
                <a:srgbClr val="000000"/>
              </a:solidFill>
            </a:endParaRPr>
          </a:p>
          <a:p>
            <a:endParaRPr lang="ru-RU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Выноска со стрелкой вниз 4"/>
          <p:cNvSpPr/>
          <p:nvPr/>
        </p:nvSpPr>
        <p:spPr>
          <a:xfrm>
            <a:off x="5429256" y="2428868"/>
            <a:ext cx="2857520" cy="714380"/>
          </a:xfrm>
          <a:prstGeom prst="downArrow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целеполагание</a:t>
            </a:r>
            <a:endParaRPr lang="ru-RU" sz="2400" b="1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5429256" y="3143248"/>
            <a:ext cx="2857520" cy="71438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планирование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429256" y="3857628"/>
            <a:ext cx="2857520" cy="71438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прогнозирование</a:t>
            </a:r>
            <a:endParaRPr lang="ru-RU" sz="2400" b="1" dirty="0"/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5429256" y="4572008"/>
            <a:ext cx="2857520" cy="714380"/>
          </a:xfrm>
          <a:prstGeom prst="downArrow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контроль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5429256" y="5286388"/>
            <a:ext cx="2857520" cy="71438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коррекция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5429256" y="6000768"/>
            <a:ext cx="2857520" cy="71438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оценка</a:t>
            </a:r>
            <a:endParaRPr lang="ru-RU" sz="2400" b="1" dirty="0"/>
          </a:p>
        </p:txBody>
      </p:sp>
      <p:pic>
        <p:nvPicPr>
          <p:cNvPr id="100356" name="Picture 4" descr="http://ifinansick.ru/wp-content/uploads/2013/06/%D0%9F%D0%BB%D0%B0%D0%BD%D0%B8%D1%80%D0%BE%D0%B2%D0%B0%D0%BD%D0%B8%D0%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43345"/>
            <a:ext cx="4762500" cy="26860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sz="4000" smtClean="0"/>
              <a:t>Метапредметные результаты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8153400" cy="44958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владение основными универсальными умениями информационного характера:</a:t>
            </a:r>
          </a:p>
          <a:p>
            <a:pPr lvl="1"/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 постановка и формулирование проблемы; </a:t>
            </a:r>
          </a:p>
          <a:p>
            <a:pPr lvl="1"/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поиск и выделение необходимой информации, применение методов информационного поиска;</a:t>
            </a:r>
          </a:p>
          <a:p>
            <a:pPr lvl="1"/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 структурирование и визуализация информации;</a:t>
            </a:r>
          </a:p>
          <a:p>
            <a:pPr lvl="1"/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 выбор наиболее эффективных способов решения задач в зависимости от конкретных условий;</a:t>
            </a:r>
          </a:p>
          <a:p>
            <a:pPr lvl="1"/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 самостоятельное создание алгоритмов деятельности при решении проблем творческого и поискового характера</a:t>
            </a:r>
          </a:p>
          <a:p>
            <a:endParaRPr lang="ru-RU" sz="2400" dirty="0" smtClean="0">
              <a:solidFill>
                <a:srgbClr val="00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9332" name="Picture 4" descr="i,PNG,буквы,вырезанные изображения,значки,информация,кадрированные изображения,прозрачный фон,символы,фрагменты изображени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0000" t="21539" r="33076" b="20769"/>
          <a:stretch>
            <a:fillRect/>
          </a:stretch>
        </p:blipFill>
        <p:spPr bwMode="auto">
          <a:xfrm>
            <a:off x="7786710" y="4857760"/>
            <a:ext cx="1143040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sz="4000" smtClean="0"/>
              <a:t>Метапредметные результаты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владение информационным моделированием как основным методом приобретения знаний: </a:t>
            </a:r>
          </a:p>
          <a:p>
            <a:pPr lvl="1"/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умение преобразовывать объект из чувственной формы в пространственно-графическую или знаково-символическую модель; </a:t>
            </a:r>
          </a:p>
          <a:p>
            <a:pPr lvl="1"/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умение строить разнообразные информационные структуры для описания объектов;</a:t>
            </a:r>
          </a:p>
          <a:p>
            <a:pPr lvl="1"/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умение «читать» таблицы, графики, диаграммы, схемы и т.д., самостоятельно перекодировать информацию из одной знаковой системы в другую; </a:t>
            </a:r>
          </a:p>
          <a:p>
            <a:pPr lvl="1"/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умение выбирать форму представления информации в зависимости от стоящей задачи,  проверять </a:t>
            </a: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cs typeface="Arial" charset="0"/>
              </a:rPr>
            </a:b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адекватность </a:t>
            </a: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модели объекту и цели моделирования</a:t>
            </a:r>
          </a:p>
          <a:p>
            <a:endParaRPr lang="ru-RU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8306" name="Picture 2" descr="бизнес,гистограммы,графики,диаграммы,секторные диаграммы,финансы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0" y="4857760"/>
            <a:ext cx="2000240" cy="20002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sz="4000" smtClean="0"/>
              <a:t>Метапредметные результаты</a:t>
            </a:r>
          </a:p>
        </p:txBody>
      </p:sp>
      <p:sp>
        <p:nvSpPr>
          <p:cNvPr id="44035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357313"/>
            <a:ext cx="7643837" cy="5240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 широкий спектр умений и навыков использования средств информационных и коммуникационных технологий для сбора, хранения, преобразования и передачи различных видов информации:</a:t>
            </a:r>
          </a:p>
          <a:p>
            <a:pPr lvl="1">
              <a:lnSpc>
                <a:spcPct val="90000"/>
              </a:lnSpc>
            </a:pP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работа с текстом, гипертекстом, звуком и графикой в среде соответствующих редакторов; </a:t>
            </a:r>
          </a:p>
          <a:p>
            <a:pPr lvl="1">
              <a:lnSpc>
                <a:spcPct val="90000"/>
              </a:lnSpc>
            </a:pP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создание и редактирование расчетных таблиц для автоматизации расчетов и визуализации числовой информации в среде табличных процессоров; </a:t>
            </a:r>
          </a:p>
          <a:p>
            <a:pPr lvl="1">
              <a:lnSpc>
                <a:spcPct val="90000"/>
              </a:lnSpc>
            </a:pP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хранение и обработка информации в базах данных;</a:t>
            </a:r>
          </a:p>
          <a:p>
            <a:pPr lvl="1">
              <a:lnSpc>
                <a:spcPct val="90000"/>
              </a:lnSpc>
            </a:pP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 поиск, передача и размещение информации в компьютерных сетях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навыки создания личного информационного пространства; </a:t>
            </a: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7282" name="Picture 2" descr="девочки,компьютер,компьютеры,люди,ноутбук,портативные компьюте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714884"/>
            <a:ext cx="1952617" cy="195261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sz="4000" smtClean="0"/>
              <a:t>Метапредметные результаты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sz="quarter" idx="1"/>
          </p:nvPr>
        </p:nvSpPr>
        <p:spPr>
          <a:xfrm>
            <a:off x="4071933" y="1600200"/>
            <a:ext cx="4694241" cy="4495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опыт принятия решений и управления объектами (исполнителями) с помощью составленных для них алгоритмов (программ); 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владение базовыми навыками исследовательской деятельности, проведения виртуальных экспериментов; владение способами и методами освоения новых инструментальных средств;</a:t>
            </a:r>
          </a:p>
          <a:p>
            <a:endParaRPr lang="ru-RU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6258" name="Picture 2" descr="https://qwintry.com/sites/default/files/robot.jpg"/>
          <p:cNvPicPr>
            <a:picLocks noChangeAspect="1" noChangeArrowheads="1"/>
          </p:cNvPicPr>
          <p:nvPr/>
        </p:nvPicPr>
        <p:blipFill>
          <a:blip r:embed="rId2"/>
          <a:srcRect l="49415" b="390"/>
          <a:stretch>
            <a:fillRect/>
          </a:stretch>
        </p:blipFill>
        <p:spPr bwMode="auto">
          <a:xfrm>
            <a:off x="571472" y="1714488"/>
            <a:ext cx="3548972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sz="4000" smtClean="0"/>
              <a:t>Метапредметные результаты</a:t>
            </a:r>
          </a:p>
        </p:txBody>
      </p:sp>
      <p:sp>
        <p:nvSpPr>
          <p:cNvPr id="46083" name="Содержимое 2"/>
          <p:cNvSpPr>
            <a:spLocks noGrp="1"/>
          </p:cNvSpPr>
          <p:nvPr>
            <p:ph sz="quarter" idx="1"/>
          </p:nvPr>
        </p:nvSpPr>
        <p:spPr>
          <a:xfrm>
            <a:off x="500002" y="1357298"/>
            <a:ext cx="8643998" cy="44958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владение основами продуктивного взаимодействия и сотрудничества со сверстниками и взрослыми: </a:t>
            </a:r>
          </a:p>
          <a:p>
            <a:pPr lvl="1"/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умение правильно, четко и однозначно сформулировать мысль в понятной собеседнику форме; </a:t>
            </a:r>
          </a:p>
          <a:p>
            <a:pPr lvl="1"/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умение осуществлять в коллективе совместную информационную деятельность, в частности при выполнении проекта; </a:t>
            </a:r>
          </a:p>
          <a:p>
            <a:pPr lvl="1"/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умение выступать перед аудиторией, представляя ей результаты своей работы с помощью средств ИКТ;</a:t>
            </a:r>
          </a:p>
          <a:p>
            <a:pPr lvl="1"/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 использование коммуникационных технологий в учебной деятельности и повседневной жизни.</a:t>
            </a:r>
          </a:p>
          <a:p>
            <a:endParaRPr lang="ru-RU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5234" name="Picture 2" descr="Америка,американцы,взаимодействие,глобальный,глобусы,держать,единство,земля,люди,международный,мир во всем мире,миры,разнообразие,руки,Северная Америка,совместная работа,фотографии"/>
          <p:cNvPicPr>
            <a:picLocks noChangeAspect="1" noChangeArrowheads="1"/>
          </p:cNvPicPr>
          <p:nvPr/>
        </p:nvPicPr>
        <p:blipFill>
          <a:blip r:embed="rId2"/>
          <a:srcRect t="18462" b="19230"/>
          <a:stretch>
            <a:fillRect/>
          </a:stretch>
        </p:blipFill>
        <p:spPr bwMode="auto">
          <a:xfrm>
            <a:off x="3500430" y="5000636"/>
            <a:ext cx="2714644" cy="16914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есы справедливости,закон,правительство,символы,справедливость,чаши весов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14678" y="1571612"/>
            <a:ext cx="2286016" cy="2286016"/>
          </a:xfrm>
          <a:prstGeom prst="rect">
            <a:avLst/>
          </a:prstGeom>
          <a:solidFill>
            <a:srgbClr val="D4E2ED"/>
          </a:solidFill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1563" y="2643188"/>
            <a:ext cx="2214562" cy="64611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Теоретические аспекты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00688" y="1571625"/>
            <a:ext cx="2357437" cy="646113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Прикладные</a:t>
            </a:r>
            <a:br>
              <a:rPr lang="ru-RU" b="1">
                <a:solidFill>
                  <a:srgbClr val="FFFFFF"/>
                </a:solidFill>
                <a:latin typeface="Georgia" pitchFamily="18" charset="0"/>
              </a:rPr>
            </a:br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аспекты</a:t>
            </a: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4857752" y="4000504"/>
            <a:ext cx="3929062" cy="1323439"/>
          </a:xfrm>
          <a:prstGeom prst="rect">
            <a:avLst/>
          </a:prstGeom>
          <a:solidFill>
            <a:srgbClr val="D4E2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 7-9 классах </a:t>
            </a:r>
            <a:r>
              <a:rPr lang="ru-RU" sz="2000" dirty="0"/>
              <a:t>остаются электронные таблицы, базы данных и коммуникационные технологии </a:t>
            </a:r>
            <a:endParaRPr lang="ru-RU" dirty="0"/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1357290" y="5572140"/>
            <a:ext cx="6500858" cy="707886"/>
          </a:xfrm>
          <a:prstGeom prst="rect">
            <a:avLst/>
          </a:prstGeom>
          <a:solidFill>
            <a:srgbClr val="D4E2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 усиливается фундаментальная </a:t>
            </a:r>
            <a:r>
              <a:rPr lang="ru-RU" sz="2000" dirty="0" smtClean="0"/>
              <a:t>составляющая курса,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преимущественно, за счет изучения алгоритмизации </a:t>
            </a:r>
            <a:endParaRPr lang="ru-RU" dirty="0"/>
          </a:p>
        </p:txBody>
      </p:sp>
      <p:sp>
        <p:nvSpPr>
          <p:cNvPr id="28678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kumimoji="0" lang="ru-RU" b="1" smtClean="0">
                <a:latin typeface="Trebuchet MS" pitchFamily="34" charset="0"/>
              </a:rPr>
              <a:t>Трансформация содержания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00034" y="4000504"/>
            <a:ext cx="3857652" cy="1323439"/>
          </a:xfrm>
          <a:prstGeom prst="rect">
            <a:avLst/>
          </a:prstGeom>
          <a:solidFill>
            <a:srgbClr val="D4E2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  5-6 классы «переходят</a:t>
            </a:r>
            <a:r>
              <a:rPr lang="ru-RU" sz="2000" dirty="0" smtClean="0"/>
              <a:t>» технологии обработки </a:t>
            </a:r>
            <a:r>
              <a:rPr lang="ru-RU" sz="2000" dirty="0" smtClean="0"/>
              <a:t>текстовой</a:t>
            </a:r>
            <a:r>
              <a:rPr lang="ru-RU" sz="2000" dirty="0" smtClean="0"/>
              <a:t>, </a:t>
            </a:r>
            <a:r>
              <a:rPr lang="ru-RU" sz="2000" dirty="0" smtClean="0"/>
              <a:t>графической,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мультимедийной информации;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азвание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kumimoji="0" lang="ru-RU" b="1" dirty="0" smtClean="0"/>
              <a:t>Иерархия программ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2786050" y="1357298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азвание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kumimoji="0" lang="ru-RU" b="1" dirty="0" smtClean="0"/>
              <a:t>Содержание учебного предмета</a:t>
            </a:r>
            <a:endParaRPr kumimoji="0"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928802"/>
            <a:ext cx="8572560" cy="41671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514350" indent="-514350"/>
            <a:r>
              <a:rPr kumimoji="0" lang="ru-RU" dirty="0" smtClean="0"/>
              <a:t>5-6 классы</a:t>
            </a:r>
          </a:p>
          <a:p>
            <a:pPr lvl="1"/>
            <a:r>
              <a:rPr lang="ru-RU" dirty="0" smtClean="0"/>
              <a:t>информация вокруг </a:t>
            </a:r>
            <a:r>
              <a:rPr lang="ru-RU" dirty="0" smtClean="0"/>
              <a:t>нас</a:t>
            </a:r>
            <a:endParaRPr lang="ru-RU" dirty="0" smtClean="0"/>
          </a:p>
          <a:p>
            <a:pPr lvl="1"/>
            <a:r>
              <a:rPr lang="ru-RU" dirty="0" smtClean="0"/>
              <a:t>информационные </a:t>
            </a:r>
            <a:r>
              <a:rPr lang="ru-RU" dirty="0" smtClean="0"/>
              <a:t>технологии</a:t>
            </a:r>
            <a:endParaRPr lang="ru-RU" dirty="0" smtClean="0"/>
          </a:p>
          <a:p>
            <a:pPr lvl="1"/>
            <a:r>
              <a:rPr lang="ru-RU" dirty="0" smtClean="0"/>
              <a:t>информационное </a:t>
            </a:r>
            <a:r>
              <a:rPr lang="ru-RU" dirty="0" smtClean="0"/>
              <a:t>моделирование</a:t>
            </a:r>
            <a:endParaRPr lang="ru-RU" dirty="0" smtClean="0"/>
          </a:p>
          <a:p>
            <a:pPr lvl="1"/>
            <a:r>
              <a:rPr lang="ru-RU" dirty="0" err="1" smtClean="0"/>
              <a:t>алгоритмика</a:t>
            </a:r>
            <a:endParaRPr lang="ru-RU" dirty="0" smtClean="0"/>
          </a:p>
          <a:p>
            <a:pPr marL="514350" indent="-514350"/>
            <a:r>
              <a:rPr lang="ru-RU" dirty="0" smtClean="0"/>
              <a:t>7-9 классы</a:t>
            </a:r>
            <a:endParaRPr kumimoji="0" lang="ru-RU" dirty="0" smtClean="0"/>
          </a:p>
          <a:p>
            <a:pPr lvl="1"/>
            <a:r>
              <a:rPr lang="ru-RU" dirty="0" smtClean="0"/>
              <a:t>введение в информатику</a:t>
            </a:r>
          </a:p>
          <a:p>
            <a:pPr lvl="1"/>
            <a:r>
              <a:rPr lang="ru-RU" dirty="0" smtClean="0"/>
              <a:t>алгоритмы и начала программирования</a:t>
            </a:r>
          </a:p>
          <a:p>
            <a:pPr lvl="1"/>
            <a:r>
              <a:rPr lang="ru-RU" dirty="0" smtClean="0"/>
              <a:t>информационные и коммуникационные технологии</a:t>
            </a:r>
          </a:p>
          <a:p>
            <a:pPr marL="514350" indent="-514350"/>
            <a:endParaRPr kumimoji="0" lang="ru-RU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mtClean="0"/>
              <a:t>Информатика. 5 класс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" y="1285875"/>
            <a:ext cx="8329612" cy="5286375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2152650" indent="-180975">
              <a:buFont typeface="Trebuchet MS" pitchFamily="34" charset="0"/>
              <a:buAutoNum type="arabicPeriod"/>
            </a:pPr>
            <a:r>
              <a:rPr lang="ru-RU" sz="2400" dirty="0" smtClean="0"/>
              <a:t>Информация вокруг нас</a:t>
            </a:r>
          </a:p>
          <a:p>
            <a:pPr marL="2152650" indent="-180975">
              <a:buFont typeface="Trebuchet MS" pitchFamily="34" charset="0"/>
              <a:buAutoNum type="arabicPeriod"/>
            </a:pPr>
            <a:r>
              <a:rPr lang="ru-RU" sz="2400" dirty="0" smtClean="0"/>
              <a:t>Компьютер – универсальная машина для работы с информацией</a:t>
            </a:r>
          </a:p>
          <a:p>
            <a:pPr marL="2152650" indent="-180975">
              <a:buFont typeface="Trebuchet MS" pitchFamily="34" charset="0"/>
              <a:buAutoNum type="arabicPeriod"/>
            </a:pPr>
            <a:r>
              <a:rPr lang="ru-RU" sz="2400" dirty="0" smtClean="0"/>
              <a:t>Ввод информации в память компьютера</a:t>
            </a:r>
          </a:p>
          <a:p>
            <a:pPr marL="2152650" indent="-180975">
              <a:buFont typeface="Trebuchet MS" pitchFamily="34" charset="0"/>
              <a:buAutoNum type="arabicPeriod"/>
            </a:pPr>
            <a:r>
              <a:rPr lang="ru-RU" sz="2400" dirty="0" smtClean="0"/>
              <a:t>Управление компьютером</a:t>
            </a:r>
          </a:p>
          <a:p>
            <a:pPr marL="2152650" indent="-180975">
              <a:buFont typeface="Trebuchet MS" pitchFamily="34" charset="0"/>
              <a:buAutoNum type="arabicPeriod"/>
            </a:pPr>
            <a:r>
              <a:rPr lang="ru-RU" sz="2400" dirty="0" smtClean="0"/>
              <a:t>Хранение информации</a:t>
            </a:r>
          </a:p>
          <a:p>
            <a:pPr marL="2152650" indent="-180975">
              <a:buFont typeface="Trebuchet MS" pitchFamily="34" charset="0"/>
              <a:buAutoNum type="arabicPeriod"/>
            </a:pPr>
            <a:r>
              <a:rPr lang="ru-RU" sz="2400" dirty="0" smtClean="0"/>
              <a:t>Передача информации</a:t>
            </a:r>
          </a:p>
          <a:p>
            <a:pPr marL="2152650" indent="-180975">
              <a:buFont typeface="Trebuchet MS" pitchFamily="34" charset="0"/>
              <a:buAutoNum type="arabicPeriod"/>
            </a:pPr>
            <a:r>
              <a:rPr lang="ru-RU" sz="2400" dirty="0" smtClean="0"/>
              <a:t>Кодирование информации</a:t>
            </a:r>
          </a:p>
          <a:p>
            <a:pPr marL="2152650" indent="-180975">
              <a:buFont typeface="Trebuchet MS" pitchFamily="34" charset="0"/>
              <a:buAutoNum type="arabicPeriod"/>
            </a:pPr>
            <a:r>
              <a:rPr lang="ru-RU" sz="2400" dirty="0" smtClean="0"/>
              <a:t>Текстовая информация</a:t>
            </a:r>
          </a:p>
          <a:p>
            <a:pPr marL="2152650" indent="-180975">
              <a:buFont typeface="Trebuchet MS" pitchFamily="34" charset="0"/>
              <a:buAutoNum type="arabicPeriod"/>
            </a:pPr>
            <a:r>
              <a:rPr lang="ru-RU" sz="2400" dirty="0" smtClean="0"/>
              <a:t>Представление информации в форме таблиц</a:t>
            </a:r>
          </a:p>
          <a:p>
            <a:pPr marL="2152650" indent="-180975">
              <a:buFont typeface="Trebuchet MS" pitchFamily="34" charset="0"/>
              <a:buAutoNum type="arabicPeriod"/>
            </a:pPr>
            <a:r>
              <a:rPr lang="ru-RU" sz="2400" dirty="0" smtClean="0"/>
              <a:t> Наглядные формы представления информации</a:t>
            </a:r>
          </a:p>
          <a:p>
            <a:pPr marL="2152650" indent="-180975">
              <a:buFont typeface="Trebuchet MS" pitchFamily="34" charset="0"/>
              <a:buAutoNum type="arabicPeriod"/>
            </a:pPr>
            <a:r>
              <a:rPr lang="ru-RU" sz="2400" dirty="0" smtClean="0"/>
              <a:t>Компьютерная графика</a:t>
            </a:r>
          </a:p>
        </p:txBody>
      </p:sp>
      <p:pic>
        <p:nvPicPr>
          <p:cNvPr id="73732" name="Picture 2" descr="Информатика : учебник для 5 клас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145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786018" y="1142984"/>
            <a:ext cx="635798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mtClean="0"/>
              <a:t>Информатика. 5 класс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" y="1285875"/>
            <a:ext cx="8329612" cy="5572125"/>
          </a:xfrm>
          <a:solidFill>
            <a:schemeClr val="bg1"/>
          </a:solidFill>
          <a:ln>
            <a:noFill/>
          </a:ln>
        </p:spPr>
        <p:txBody>
          <a:bodyPr>
            <a:normAutofit fontScale="92500" lnSpcReduction="10000"/>
          </a:bodyPr>
          <a:lstStyle/>
          <a:p>
            <a:pPr marL="2152650" indent="-180975">
              <a:buFont typeface="Arial" charset="0"/>
              <a:buNone/>
            </a:pPr>
            <a:endParaRPr lang="ru-RU" sz="2400" smtClean="0"/>
          </a:p>
          <a:p>
            <a:pPr marL="2152650" indent="-180975">
              <a:buFont typeface="Arial" charset="0"/>
              <a:buNone/>
            </a:pPr>
            <a:endParaRPr lang="ru-RU" sz="2400" smtClean="0"/>
          </a:p>
          <a:p>
            <a:pPr marL="2152650" indent="-180975">
              <a:buFont typeface="Arial" charset="0"/>
              <a:buNone/>
            </a:pPr>
            <a:endParaRPr lang="ru-RU" sz="2400" smtClean="0"/>
          </a:p>
          <a:p>
            <a:pPr marL="2152650" indent="-180975">
              <a:buFont typeface="Arial" charset="0"/>
              <a:buNone/>
            </a:pPr>
            <a:r>
              <a:rPr lang="ru-RU" sz="2400" smtClean="0"/>
              <a:t>12. Обработка информации</a:t>
            </a:r>
          </a:p>
          <a:p>
            <a:pPr marL="2152650" indent="-180975">
              <a:buFont typeface="Arial" charset="0"/>
              <a:buNone/>
            </a:pPr>
            <a:endParaRPr lang="ru-RU" sz="2000" smtClean="0"/>
          </a:p>
          <a:p>
            <a:pPr marL="2152650" indent="-180975"/>
            <a:r>
              <a:rPr lang="ru-RU" sz="2400" smtClean="0"/>
              <a:t>Разнообразие задач обработки информации</a:t>
            </a:r>
          </a:p>
          <a:p>
            <a:pPr marL="2152650" indent="-180975"/>
            <a:r>
              <a:rPr lang="ru-RU" sz="2400" smtClean="0"/>
              <a:t>Систематизация информации</a:t>
            </a:r>
          </a:p>
          <a:p>
            <a:pPr marL="2152650" indent="-180975"/>
            <a:r>
              <a:rPr lang="ru-RU" sz="2400" smtClean="0"/>
              <a:t>Поиск информации</a:t>
            </a:r>
          </a:p>
          <a:p>
            <a:pPr marL="2152650" indent="-180975"/>
            <a:r>
              <a:rPr lang="ru-RU" sz="2400" smtClean="0"/>
              <a:t>Изменение формы представления информации</a:t>
            </a:r>
          </a:p>
          <a:p>
            <a:pPr marL="2152650" indent="-180975"/>
            <a:r>
              <a:rPr lang="ru-RU" sz="2400" smtClean="0"/>
              <a:t>Преобразование информации по заданным правилам</a:t>
            </a:r>
          </a:p>
          <a:p>
            <a:pPr marL="2152650" indent="-180975"/>
            <a:r>
              <a:rPr lang="ru-RU" sz="2400" smtClean="0"/>
              <a:t>Преобразование информации путём рассуждений</a:t>
            </a:r>
          </a:p>
          <a:p>
            <a:pPr marL="2152650" indent="-180975"/>
            <a:r>
              <a:rPr lang="ru-RU" sz="2400" smtClean="0"/>
              <a:t>Разработка плана действий и его запись</a:t>
            </a:r>
          </a:p>
          <a:p>
            <a:pPr marL="2152650" indent="-180975"/>
            <a:r>
              <a:rPr lang="ru-RU" sz="2400" smtClean="0"/>
              <a:t>Создание движущихся изображений</a:t>
            </a:r>
          </a:p>
        </p:txBody>
      </p:sp>
      <p:pic>
        <p:nvPicPr>
          <p:cNvPr id="74756" name="Picture 2" descr="Информатика : учебник для 5 клас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145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786018" y="1142984"/>
            <a:ext cx="635798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4000" smtClean="0"/>
              <a:t>Компьютерный практикум-5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285875"/>
            <a:ext cx="8329613" cy="5572125"/>
          </a:xfrm>
          <a:noFill/>
          <a:ln>
            <a:noFill/>
          </a:ln>
        </p:spPr>
        <p:txBody>
          <a:bodyPr/>
          <a:lstStyle/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Вспоминаем клавиатуру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Вспоминаем приёмы управления компьютером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Создаём и сохраняем файлы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Работаем с электронной почтой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Вводим текст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Редактируем текст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Работаем с фрагментами текста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Форматируем текст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Создаём простые таблицы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Строим диаграммы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Изучаем инструменты графического редактора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Работаем с графическими фрагментами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Планируем работу в графическом редакторе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Создаём списки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Ищем информацию в сети Интернет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800" dirty="0" smtClean="0"/>
              <a:t> </a:t>
            </a:r>
            <a:r>
              <a:rPr lang="ru-RU" sz="1600" dirty="0" smtClean="0"/>
              <a:t>Выполняем вычисления с помощью Калькулятора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Создаём анимацию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Создаём слайд-шоу</a:t>
            </a:r>
          </a:p>
        </p:txBody>
      </p:sp>
      <p:pic>
        <p:nvPicPr>
          <p:cNvPr id="75780" name="Picture 2" descr="Информатика : учебник для 5 клас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398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1428750"/>
            <a:ext cx="228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786018" y="1142984"/>
            <a:ext cx="635798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mtClean="0"/>
              <a:t>Информатика. 6 класс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" y="1285875"/>
            <a:ext cx="8615362" cy="5286375"/>
          </a:xfrm>
          <a:noFill/>
          <a:ln>
            <a:noFill/>
          </a:ln>
        </p:spPr>
        <p:txBody>
          <a:bodyPr/>
          <a:lstStyle/>
          <a:p>
            <a:pPr marL="2152650" indent="-180975">
              <a:buFont typeface="Trebuchet MS" pitchFamily="34" charset="0"/>
              <a:buAutoNum type="arabicPeriod"/>
            </a:pPr>
            <a:r>
              <a:rPr lang="ru-RU" sz="2400" dirty="0" smtClean="0"/>
              <a:t> Объекты окружающего мира</a:t>
            </a:r>
          </a:p>
          <a:p>
            <a:pPr marL="2152650" indent="-180975">
              <a:buFont typeface="Trebuchet MS" pitchFamily="34" charset="0"/>
              <a:buAutoNum type="arabicPeriod"/>
            </a:pPr>
            <a:r>
              <a:rPr lang="ru-RU" sz="2400" dirty="0" smtClean="0"/>
              <a:t> Компьютерные объекты</a:t>
            </a:r>
          </a:p>
          <a:p>
            <a:pPr marL="2152650" indent="-180975">
              <a:buFont typeface="Trebuchet MS" pitchFamily="34" charset="0"/>
              <a:buAutoNum type="arabicPeriod"/>
            </a:pPr>
            <a:r>
              <a:rPr lang="ru-RU" sz="2400" dirty="0" smtClean="0"/>
              <a:t> Отношения объектов и их множеств</a:t>
            </a:r>
          </a:p>
          <a:p>
            <a:pPr marL="2152650" indent="-180975">
              <a:buFont typeface="Trebuchet MS" pitchFamily="34" charset="0"/>
              <a:buAutoNum type="arabicPeriod"/>
            </a:pPr>
            <a:r>
              <a:rPr lang="ru-RU" sz="2400" dirty="0" smtClean="0"/>
              <a:t>  Разновидности объектов и их классификация</a:t>
            </a:r>
          </a:p>
          <a:p>
            <a:pPr marL="2152650" indent="-180975">
              <a:buFont typeface="Trebuchet MS" pitchFamily="34" charset="0"/>
              <a:buAutoNum type="arabicPeriod"/>
            </a:pPr>
            <a:r>
              <a:rPr lang="ru-RU" sz="2400" dirty="0" smtClean="0"/>
              <a:t> Системы </a:t>
            </a:r>
            <a:r>
              <a:rPr lang="ru-RU" sz="2400" dirty="0" smtClean="0"/>
              <a:t>объектов</a:t>
            </a:r>
          </a:p>
          <a:p>
            <a:pPr marL="2152650" indent="-180975">
              <a:buFont typeface="Trebuchet MS" pitchFamily="34" charset="0"/>
              <a:buAutoNum type="arabicPeriod"/>
            </a:pPr>
            <a:r>
              <a:rPr lang="ru-RU" sz="2400" dirty="0" smtClean="0"/>
              <a:t> Персональный </a:t>
            </a:r>
            <a:r>
              <a:rPr lang="ru-RU" sz="2400" dirty="0" smtClean="0"/>
              <a:t>компьютер как система</a:t>
            </a:r>
          </a:p>
          <a:p>
            <a:pPr marL="2152650" indent="-180975">
              <a:buFont typeface="Trebuchet MS" pitchFamily="34" charset="0"/>
              <a:buAutoNum type="arabicPeriod"/>
            </a:pPr>
            <a:r>
              <a:rPr lang="ru-RU" sz="2400" dirty="0" smtClean="0"/>
              <a:t> Как </a:t>
            </a:r>
            <a:r>
              <a:rPr lang="ru-RU" sz="2400" dirty="0" smtClean="0"/>
              <a:t>мы познаём окружающий мир</a:t>
            </a:r>
          </a:p>
          <a:p>
            <a:pPr marL="2152650" indent="-180975">
              <a:buFont typeface="Trebuchet MS" pitchFamily="34" charset="0"/>
              <a:buAutoNum type="arabicPeriod"/>
            </a:pPr>
            <a:r>
              <a:rPr lang="ru-RU" sz="2400" dirty="0" smtClean="0"/>
              <a:t> Понятие </a:t>
            </a:r>
            <a:r>
              <a:rPr lang="ru-RU" sz="2400" dirty="0" smtClean="0"/>
              <a:t>как форма мышления</a:t>
            </a:r>
          </a:p>
          <a:p>
            <a:pPr marL="2152650" indent="-180975">
              <a:buFont typeface="Trebuchet MS" pitchFamily="34" charset="0"/>
              <a:buAutoNum type="arabicPeriod"/>
            </a:pPr>
            <a:r>
              <a:rPr lang="ru-RU" sz="2400" dirty="0" smtClean="0"/>
              <a:t> Информационное </a:t>
            </a:r>
            <a:r>
              <a:rPr lang="ru-RU" sz="2400" dirty="0" smtClean="0"/>
              <a:t>моделирование</a:t>
            </a:r>
          </a:p>
          <a:p>
            <a:pPr marL="2152650" indent="-180975">
              <a:buFont typeface="Trebuchet MS" pitchFamily="34" charset="0"/>
              <a:buAutoNum type="arabicPeriod"/>
            </a:pPr>
            <a:r>
              <a:rPr lang="ru-RU" sz="2400" dirty="0" smtClean="0"/>
              <a:t> Знаковые информационные модели</a:t>
            </a:r>
          </a:p>
          <a:p>
            <a:pPr marL="2152650" indent="-180975">
              <a:buFont typeface="Trebuchet MS" pitchFamily="34" charset="0"/>
              <a:buAutoNum type="arabicPeriod"/>
            </a:pPr>
            <a:r>
              <a:rPr lang="ru-RU" sz="2400" dirty="0" smtClean="0"/>
              <a:t>Табличные информационные модели</a:t>
            </a:r>
          </a:p>
        </p:txBody>
      </p:sp>
      <p:pic>
        <p:nvPicPr>
          <p:cNvPr id="76804" name="Picture 2" descr="Информатика : учебник для 6 клас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145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786018" y="1142984"/>
            <a:ext cx="635798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mtClean="0"/>
              <a:t>Информатика. 6 класс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" y="1285875"/>
            <a:ext cx="8329612" cy="3286125"/>
          </a:xfr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2152650" indent="-180975">
              <a:buFont typeface="Arial" charset="0"/>
              <a:buNone/>
            </a:pPr>
            <a:r>
              <a:rPr lang="ru-RU" sz="2400" dirty="0" smtClean="0"/>
              <a:t>12. Графики и диаграммы</a:t>
            </a:r>
          </a:p>
          <a:p>
            <a:pPr marL="2152650" indent="-180975">
              <a:buFont typeface="Arial" charset="0"/>
              <a:buNone/>
            </a:pPr>
            <a:r>
              <a:rPr lang="ru-RU" sz="2400" dirty="0" smtClean="0"/>
              <a:t>13. Схемы</a:t>
            </a:r>
          </a:p>
          <a:p>
            <a:pPr marL="2152650" indent="-180975">
              <a:buFont typeface="Arial" charset="0"/>
              <a:buNone/>
            </a:pPr>
            <a:r>
              <a:rPr lang="ru-RU" sz="2400" dirty="0" smtClean="0"/>
              <a:t>14. Что такое алгоритм</a:t>
            </a:r>
          </a:p>
          <a:p>
            <a:pPr marL="2152650" indent="-180975">
              <a:buFont typeface="Arial" charset="0"/>
              <a:buNone/>
            </a:pPr>
            <a:r>
              <a:rPr lang="ru-RU" sz="2400" dirty="0" smtClean="0"/>
              <a:t>15. Исполнители вокруг нас</a:t>
            </a:r>
          </a:p>
          <a:p>
            <a:pPr marL="2152650" indent="-180975">
              <a:buFont typeface="Arial" charset="0"/>
              <a:buNone/>
            </a:pPr>
            <a:r>
              <a:rPr lang="ru-RU" sz="2400" dirty="0" smtClean="0"/>
              <a:t>16. Формы записи алгоритмов</a:t>
            </a:r>
          </a:p>
          <a:p>
            <a:pPr marL="2152650" indent="-180975">
              <a:buFont typeface="Arial" charset="0"/>
              <a:buNone/>
            </a:pPr>
            <a:r>
              <a:rPr lang="ru-RU" sz="2400" dirty="0" smtClean="0"/>
              <a:t>17. Типы алгоритмов</a:t>
            </a:r>
          </a:p>
          <a:p>
            <a:pPr marL="2152650" indent="-180975">
              <a:buFont typeface="Arial" charset="0"/>
              <a:buNone/>
            </a:pPr>
            <a:r>
              <a:rPr lang="ru-RU" sz="2400" dirty="0" smtClean="0"/>
              <a:t>18. Управление исполнителем Чертёжник</a:t>
            </a:r>
          </a:p>
          <a:p>
            <a:pPr marL="2152650" indent="-180975">
              <a:buFont typeface="Arial" charset="0"/>
              <a:buNone/>
            </a:pPr>
            <a:endParaRPr lang="ru-RU" sz="2400" dirty="0" smtClean="0"/>
          </a:p>
          <a:p>
            <a:pPr marL="2152650" indent="-180975">
              <a:buFont typeface="Arial" charset="0"/>
              <a:buNone/>
            </a:pPr>
            <a:endParaRPr lang="ru-RU" sz="2400" dirty="0" smtClean="0"/>
          </a:p>
          <a:p>
            <a:pPr marL="2152650" indent="-180975">
              <a:buFont typeface="Arial" charset="0"/>
              <a:buNone/>
            </a:pPr>
            <a:endParaRPr lang="ru-RU" sz="2000" dirty="0" smtClean="0"/>
          </a:p>
        </p:txBody>
      </p:sp>
      <p:pic>
        <p:nvPicPr>
          <p:cNvPr id="77828" name="Picture 2" descr="Информатика : учебник для 6 клас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23145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Рисунок 4" descr="scre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4448175"/>
            <a:ext cx="334486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4429125"/>
            <a:ext cx="2973387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4429125"/>
            <a:ext cx="24288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2" name="TextBox 6"/>
          <p:cNvSpPr txBox="1">
            <a:spLocks noChangeArrowheads="1"/>
          </p:cNvSpPr>
          <p:nvPr/>
        </p:nvSpPr>
        <p:spPr bwMode="auto">
          <a:xfrm>
            <a:off x="285750" y="6273800"/>
            <a:ext cx="5643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http://www.niisi.ru/kumir/</a:t>
            </a:r>
            <a:endParaRPr lang="ru-RU" sz="3200" b="1">
              <a:latin typeface="Calibri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786018" y="1142984"/>
            <a:ext cx="635798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4000" smtClean="0"/>
              <a:t>Компьютерный практикум-6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1285875"/>
            <a:ext cx="8329612" cy="5429250"/>
          </a:xfrm>
          <a:noFill/>
          <a:ln>
            <a:noFill/>
          </a:ln>
        </p:spPr>
        <p:txBody>
          <a:bodyPr/>
          <a:lstStyle/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Работаем с основными объектами ОС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Работаем с объектами файловой системы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Повторяем возможности ГР – инструмента создания графических объектов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Повторяем возможности ТР – инструмента создания текстовых объектов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Знакомимся с графическими возможностями текстового процессора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Создаём компьютерные документы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Конструируем и исследуем графические объекты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Создаём графические модели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Создаём словесные модели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Создаём многоуровневые списки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Создаём табличные модели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Создаём вычислительные таблицы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Создаём информационные модели – диаграммы и графики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Создаём информационные модели – схемы, графы, деревья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Создаём линейную презентацию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800" dirty="0" smtClean="0"/>
              <a:t> </a:t>
            </a:r>
            <a:r>
              <a:rPr lang="ru-RU" sz="1600" dirty="0" smtClean="0"/>
              <a:t>Создаём презентацию с гиперссылками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Создаём циклическую презентацию</a:t>
            </a:r>
          </a:p>
          <a:p>
            <a:pPr marL="714375" indent="0">
              <a:buFont typeface="Trebuchet MS" pitchFamily="34" charset="0"/>
              <a:buAutoNum type="arabicPeriod"/>
            </a:pPr>
            <a:r>
              <a:rPr lang="ru-RU" sz="1600" dirty="0" smtClean="0"/>
              <a:t> Выполняем итоговый проект</a:t>
            </a:r>
          </a:p>
        </p:txBody>
      </p:sp>
      <p:pic>
        <p:nvPicPr>
          <p:cNvPr id="78852" name="Picture 2" descr="Информатика : учебник для 6 клас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398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429250"/>
            <a:ext cx="228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0525" y="1571625"/>
            <a:ext cx="4395788" cy="50434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36575" indent="-427038">
              <a:lnSpc>
                <a:spcPct val="90000"/>
              </a:lnSpc>
              <a:buFont typeface="Wingdings 3" pitchFamily="18" charset="2"/>
              <a:buNone/>
            </a:pPr>
            <a:r>
              <a:rPr kumimoji="0" lang="ru-RU" sz="1600" smtClean="0">
                <a:latin typeface="Arial" charset="0"/>
              </a:rPr>
              <a:t>1.	</a:t>
            </a:r>
            <a:r>
              <a:rPr kumimoji="0" lang="ru-RU" sz="1800" smtClean="0">
                <a:latin typeface="Calibri" pitchFamily="34" charset="0"/>
              </a:rPr>
              <a:t>Веселая разминка	</a:t>
            </a:r>
          </a:p>
          <a:p>
            <a:pPr marL="536575" indent="-427038">
              <a:lnSpc>
                <a:spcPct val="90000"/>
              </a:lnSpc>
              <a:buFont typeface="Wingdings 3" pitchFamily="18" charset="2"/>
              <a:buNone/>
            </a:pPr>
            <a:r>
              <a:rPr kumimoji="0" lang="ru-RU" sz="1800" smtClean="0">
                <a:latin typeface="Calibri" pitchFamily="34" charset="0"/>
              </a:rPr>
              <a:t>2.	Выявление закономерностей	</a:t>
            </a:r>
          </a:p>
          <a:p>
            <a:pPr marL="536575" indent="-427038">
              <a:lnSpc>
                <a:spcPct val="90000"/>
              </a:lnSpc>
              <a:buFont typeface="Wingdings 3" pitchFamily="18" charset="2"/>
              <a:buNone/>
            </a:pPr>
            <a:r>
              <a:rPr kumimoji="0" lang="ru-RU" sz="1800" smtClean="0">
                <a:latin typeface="Calibri" pitchFamily="34" charset="0"/>
              </a:rPr>
              <a:t>3.	Упорядочение	</a:t>
            </a:r>
          </a:p>
          <a:p>
            <a:pPr marL="536575" indent="-427038">
              <a:lnSpc>
                <a:spcPct val="90000"/>
              </a:lnSpc>
              <a:buFont typeface="Wingdings 3" pitchFamily="18" charset="2"/>
              <a:buNone/>
            </a:pPr>
            <a:r>
              <a:rPr kumimoji="0" lang="ru-RU" sz="1800" smtClean="0">
                <a:latin typeface="Calibri" pitchFamily="34" charset="0"/>
              </a:rPr>
              <a:t>4.	Взаимно однозначное соответствие</a:t>
            </a:r>
          </a:p>
          <a:p>
            <a:pPr marL="536575" indent="-427038">
              <a:lnSpc>
                <a:spcPct val="90000"/>
              </a:lnSpc>
              <a:buFont typeface="Wingdings 3" pitchFamily="18" charset="2"/>
              <a:buNone/>
            </a:pPr>
            <a:r>
              <a:rPr kumimoji="0" lang="ru-RU" sz="1800" smtClean="0">
                <a:latin typeface="Calibri" pitchFamily="34" charset="0"/>
              </a:rPr>
              <a:t>5.	Задачи о лжецах	</a:t>
            </a:r>
          </a:p>
          <a:p>
            <a:pPr marL="536575" indent="-427038">
              <a:lnSpc>
                <a:spcPct val="90000"/>
              </a:lnSpc>
              <a:buFont typeface="Wingdings 3" pitchFamily="18" charset="2"/>
              <a:buNone/>
            </a:pPr>
            <a:r>
              <a:rPr kumimoji="0" lang="ru-RU" sz="1800" smtClean="0">
                <a:latin typeface="Calibri" pitchFamily="34" charset="0"/>
              </a:rPr>
              <a:t>6.	Логические выводы	</a:t>
            </a:r>
          </a:p>
          <a:p>
            <a:pPr marL="536575" indent="-427038">
              <a:lnSpc>
                <a:spcPct val="90000"/>
              </a:lnSpc>
              <a:buFont typeface="Wingdings 3" pitchFamily="18" charset="2"/>
              <a:buNone/>
            </a:pPr>
            <a:r>
              <a:rPr kumimoji="0" lang="ru-RU" sz="1800" smtClean="0">
                <a:latin typeface="Calibri" pitchFamily="34" charset="0"/>
              </a:rPr>
              <a:t>7.	Задачи о переправах	</a:t>
            </a:r>
          </a:p>
          <a:p>
            <a:pPr marL="536575" indent="-427038">
              <a:lnSpc>
                <a:spcPct val="90000"/>
              </a:lnSpc>
              <a:buFont typeface="Wingdings 3" pitchFamily="18" charset="2"/>
              <a:buNone/>
            </a:pPr>
            <a:r>
              <a:rPr kumimoji="0" lang="ru-RU" sz="1800" smtClean="0">
                <a:latin typeface="Calibri" pitchFamily="34" charset="0"/>
              </a:rPr>
              <a:t>8.	Задачи о разъездах	</a:t>
            </a:r>
          </a:p>
          <a:p>
            <a:pPr marL="536575" indent="-427038">
              <a:lnSpc>
                <a:spcPct val="90000"/>
              </a:lnSpc>
              <a:buFont typeface="Wingdings 3" pitchFamily="18" charset="2"/>
              <a:buNone/>
            </a:pPr>
            <a:r>
              <a:rPr kumimoji="0" lang="ru-RU" sz="1800" smtClean="0">
                <a:latin typeface="Calibri" pitchFamily="34" charset="0"/>
              </a:rPr>
              <a:t>9.	Задачи о переливаниях	</a:t>
            </a:r>
          </a:p>
          <a:p>
            <a:pPr marL="536575" indent="-427038">
              <a:lnSpc>
                <a:spcPct val="90000"/>
              </a:lnSpc>
              <a:buFont typeface="Wingdings 3" pitchFamily="18" charset="2"/>
              <a:buNone/>
            </a:pPr>
            <a:r>
              <a:rPr kumimoji="0" lang="ru-RU" sz="1800" smtClean="0">
                <a:latin typeface="Calibri" pitchFamily="34" charset="0"/>
              </a:rPr>
              <a:t>10.	Задачи о взвешиваниях	</a:t>
            </a:r>
          </a:p>
          <a:p>
            <a:pPr marL="536575" indent="-427038">
              <a:lnSpc>
                <a:spcPct val="90000"/>
              </a:lnSpc>
              <a:buFont typeface="Wingdings 3" pitchFamily="18" charset="2"/>
              <a:buNone/>
            </a:pPr>
            <a:r>
              <a:rPr kumimoji="0" lang="ru-RU" sz="1800" smtClean="0">
                <a:latin typeface="Calibri" pitchFamily="34" charset="0"/>
              </a:rPr>
              <a:t>11.	Комбинаторные задачи	</a:t>
            </a:r>
          </a:p>
          <a:p>
            <a:pPr marL="536575" indent="-427038">
              <a:lnSpc>
                <a:spcPct val="90000"/>
              </a:lnSpc>
              <a:buFont typeface="Wingdings 3" pitchFamily="18" charset="2"/>
              <a:buNone/>
            </a:pPr>
            <a:r>
              <a:rPr kumimoji="0" lang="ru-RU" sz="1800" smtClean="0">
                <a:latin typeface="Calibri" pitchFamily="34" charset="0"/>
              </a:rPr>
              <a:t>12.	Круги Эйлера	</a:t>
            </a:r>
          </a:p>
          <a:p>
            <a:pPr marL="536575" indent="-427038">
              <a:lnSpc>
                <a:spcPct val="90000"/>
              </a:lnSpc>
              <a:buFont typeface="Wingdings 3" pitchFamily="18" charset="2"/>
              <a:buNone/>
            </a:pPr>
            <a:r>
              <a:rPr kumimoji="0" lang="ru-RU" sz="1800" smtClean="0">
                <a:latin typeface="Calibri" pitchFamily="34" charset="0"/>
              </a:rPr>
              <a:t>13.	Арифметические задачи	</a:t>
            </a:r>
          </a:p>
          <a:p>
            <a:pPr marL="536575" indent="-427038">
              <a:lnSpc>
                <a:spcPct val="90000"/>
              </a:lnSpc>
              <a:buFont typeface="Wingdings 3" pitchFamily="18" charset="2"/>
              <a:buNone/>
            </a:pPr>
            <a:r>
              <a:rPr kumimoji="0" lang="ru-RU" sz="1800" smtClean="0">
                <a:latin typeface="Calibri" pitchFamily="34" charset="0"/>
              </a:rPr>
              <a:t>14.	Системы счисления	</a:t>
            </a:r>
          </a:p>
          <a:p>
            <a:pPr marL="536575" indent="-427038">
              <a:lnSpc>
                <a:spcPct val="90000"/>
              </a:lnSpc>
              <a:buFont typeface="Wingdings 3" pitchFamily="18" charset="2"/>
              <a:buNone/>
            </a:pPr>
            <a:r>
              <a:rPr kumimoji="0" lang="ru-RU" sz="1800" smtClean="0">
                <a:latin typeface="Calibri" pitchFamily="34" charset="0"/>
              </a:rPr>
              <a:t>15.	Игровые стратегии	</a:t>
            </a:r>
          </a:p>
          <a:p>
            <a:pPr marL="536575" indent="-427038">
              <a:lnSpc>
                <a:spcPct val="90000"/>
              </a:lnSpc>
              <a:buFont typeface="Wingdings 3" pitchFamily="18" charset="2"/>
              <a:buNone/>
            </a:pPr>
            <a:r>
              <a:rPr kumimoji="0" lang="ru-RU" sz="1800" smtClean="0">
                <a:latin typeface="Calibri" pitchFamily="34" charset="0"/>
              </a:rPr>
              <a:t>16.	Лингвистические задачи</a:t>
            </a:r>
            <a:r>
              <a:rPr kumimoji="0" lang="ru-RU" sz="1600" smtClean="0">
                <a:latin typeface="Arial" charset="0"/>
              </a:rPr>
              <a:t>	</a:t>
            </a:r>
          </a:p>
          <a:p>
            <a:pPr marL="536575" indent="-427038">
              <a:lnSpc>
                <a:spcPct val="90000"/>
              </a:lnSpc>
              <a:buFont typeface="Wingdings" pitchFamily="2" charset="2"/>
              <a:buChar char=""/>
            </a:pPr>
            <a:endParaRPr kumimoji="0" lang="ru-RU" sz="3000" smtClean="0"/>
          </a:p>
        </p:txBody>
      </p:sp>
      <p:sp>
        <p:nvSpPr>
          <p:cNvPr id="79875" name="Заголовок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Занимательные задачи </a:t>
            </a:r>
          </a:p>
        </p:txBody>
      </p:sp>
      <p:sp>
        <p:nvSpPr>
          <p:cNvPr id="79876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BCDA758-42C3-4A59-85B7-9EDBF45778DC}" type="slidenum">
              <a:rPr lang="ru-RU" smtClean="0">
                <a:cs typeface="Arial" charset="0"/>
              </a:rPr>
              <a:pPr/>
              <a:t>37</a:t>
            </a:fld>
            <a:endParaRPr lang="ru-RU" smtClean="0">
              <a:cs typeface="Arial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000625" y="1557338"/>
            <a:ext cx="4035425" cy="28321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Занимательные задачи – это надежное, проверенное временем средство, помогающее научиться логически мыслить. Эти задачи развивают разум так же, как занятия физкультурой развивают тело.</a:t>
            </a:r>
          </a:p>
          <a:p>
            <a:pPr algn="r">
              <a:defRPr/>
            </a:pPr>
            <a:r>
              <a:rPr lang="ru-RU" sz="2000">
                <a:solidFill>
                  <a:srgbClr val="FFC000"/>
                </a:solidFill>
                <a:latin typeface="Calibri" pitchFamily="34" charset="0"/>
                <a:cs typeface="Arial" pitchFamily="34" charset="0"/>
              </a:rPr>
              <a:t>Мьюриел Манделл</a:t>
            </a:r>
          </a:p>
          <a:p>
            <a:pPr>
              <a:defRPr/>
            </a:pPr>
            <a:endParaRPr lang="ru-RU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Picture 3" descr="Картинка 22 из 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786188"/>
            <a:ext cx="1905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1571612"/>
          <a:ext cx="7901013" cy="509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720"/>
                <a:gridCol w="3544405"/>
                <a:gridCol w="1329152"/>
                <a:gridCol w="1402994"/>
                <a:gridCol w="1225742"/>
              </a:tblGrid>
              <a:tr h="39286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Название темы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Количество часов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общее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теория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практика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2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Информация вокруг нас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392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Компьютер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581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Подготовка текстов на компьютере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</a:tr>
              <a:tr h="392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Компьютерная графика 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581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Создание мультимедийных объектов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</a:tr>
              <a:tr h="392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Объекты и системы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392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Информационные модели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92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Алгоритмика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</a:tr>
              <a:tr h="392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Резерв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392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Итого: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Times New Roman"/>
                        </a:rPr>
                        <a:t>70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Учебно-тематический план 5-6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Название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kumimoji="0" lang="ru-RU" smtClean="0"/>
              <a:t>Тематическое планирование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928802"/>
            <a:ext cx="8337578" cy="4495800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</a:pPr>
            <a:r>
              <a:rPr kumimoji="0" lang="ru-RU" sz="1800" b="1" dirty="0" smtClean="0"/>
              <a:t>Тема 1. Компьютер  (7 часов)</a:t>
            </a:r>
            <a:r>
              <a:rPr kumimoji="0" lang="ru-RU" sz="1800" dirty="0" smtClean="0"/>
              <a:t> </a:t>
            </a:r>
          </a:p>
          <a:p>
            <a:pPr marL="0" indent="0">
              <a:buNone/>
            </a:pPr>
            <a:r>
              <a:rPr kumimoji="0" lang="ru-RU" sz="1800" dirty="0" smtClean="0"/>
              <a:t>Информация и информатика. Компьютер – универсальная машина для работы с информацией. Техника безопасности и организация рабочего места.</a:t>
            </a:r>
          </a:p>
          <a:p>
            <a:pPr marL="0" indent="0">
              <a:buNone/>
            </a:pPr>
            <a:r>
              <a:rPr kumimoji="0" lang="ru-RU" sz="1800" dirty="0" smtClean="0"/>
              <a:t>Основные устройства компьютера и технические средства, с помощью которых может быть реализован ввод информации (текста, звука, изображения) в компьютер.</a:t>
            </a:r>
          </a:p>
          <a:p>
            <a:pPr marL="0" indent="0">
              <a:buNone/>
            </a:pPr>
            <a:r>
              <a:rPr kumimoji="0" lang="ru-RU" sz="1800" dirty="0" smtClean="0"/>
              <a:t>Программы и документы. Файлы и папки. Основные правила именования файлов.</a:t>
            </a:r>
          </a:p>
          <a:p>
            <a:pPr marL="0" indent="0">
              <a:buNone/>
            </a:pPr>
            <a:r>
              <a:rPr kumimoji="0" lang="ru-RU" sz="1800" dirty="0" smtClean="0"/>
              <a:t>Компьютерные объекты, их имена и графические обозначения. Элементы пользовательского интерфейса: рабочий стол; панель задач. </a:t>
            </a:r>
          </a:p>
          <a:p>
            <a:pPr marL="0" indent="0">
              <a:buNone/>
            </a:pPr>
            <a:r>
              <a:rPr kumimoji="0" lang="ru-RU" sz="1800" dirty="0" smtClean="0"/>
              <a:t>Мышь, указатель мыши, действия с мышью. Управление компьютером с помощью мыши. Компьютерные меню. Главное меню.</a:t>
            </a:r>
          </a:p>
          <a:p>
            <a:pPr marL="0" indent="0">
              <a:buNone/>
            </a:pPr>
            <a:r>
              <a:rPr kumimoji="0" lang="ru-RU" sz="1800" dirty="0" smtClean="0"/>
              <a:t>Запуск программ. Окно программы и его структура.</a:t>
            </a:r>
          </a:p>
          <a:p>
            <a:pPr marL="0" indent="0">
              <a:buNone/>
            </a:pPr>
            <a:r>
              <a:rPr kumimoji="0" lang="ru-RU" sz="1800" dirty="0" smtClean="0"/>
              <a:t>Диалоговые окна. Основные элементы управления, имеющиеся в диалоговых окнах.</a:t>
            </a:r>
          </a:p>
          <a:p>
            <a:pPr marL="0" indent="0">
              <a:buNone/>
            </a:pPr>
            <a:r>
              <a:rPr kumimoji="0" lang="ru-RU" sz="1800" dirty="0" smtClean="0"/>
              <a:t>Ввод информации в память компьютера. Клавиатура. Группы клавиш. Основная позиция пальцев на клавиатуре. </a:t>
            </a:r>
          </a:p>
          <a:p>
            <a:pPr marL="0" indent="0">
              <a:buFont typeface="Wingdings" pitchFamily="2" charset="2"/>
              <a:buNone/>
            </a:pPr>
            <a:endParaRPr kumimoji="0" lang="ru-RU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азвание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kumimoji="0" lang="ru-RU" b="1" smtClean="0"/>
              <a:t>По ФК ГОС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r>
              <a:rPr kumimoji="0" lang="ru-RU" dirty="0" smtClean="0"/>
              <a:t>ФК ГОС</a:t>
            </a:r>
          </a:p>
          <a:p>
            <a:r>
              <a:rPr kumimoji="0" lang="ru-RU" dirty="0" smtClean="0"/>
              <a:t>Основное содержание по каждому предмету</a:t>
            </a:r>
          </a:p>
          <a:p>
            <a:r>
              <a:rPr kumimoji="0" lang="ru-RU" dirty="0" smtClean="0"/>
              <a:t>Примерная программа по каждому предмету, рекомендованная </a:t>
            </a:r>
            <a:r>
              <a:rPr kumimoji="0" lang="ru-RU" dirty="0" smtClean="0"/>
              <a:t>МОН РФ</a:t>
            </a:r>
            <a:endParaRPr kumimoji="0" lang="ru-RU" dirty="0" smtClean="0"/>
          </a:p>
          <a:p>
            <a:r>
              <a:rPr kumimoji="0" lang="ru-RU" dirty="0" smtClean="0"/>
              <a:t>Требования к государственной итоговой аттестации выпускников, КИМ</a:t>
            </a:r>
          </a:p>
          <a:p>
            <a:r>
              <a:rPr kumimoji="0" lang="ru-RU" dirty="0" smtClean="0"/>
              <a:t>Авторские программы</a:t>
            </a:r>
          </a:p>
          <a:p>
            <a:r>
              <a:rPr kumimoji="0" lang="ru-RU" dirty="0" smtClean="0"/>
              <a:t>Рабочие программы</a:t>
            </a:r>
          </a:p>
          <a:p>
            <a:endParaRPr kumimoji="0" lang="ru-RU" dirty="0" smtClean="0"/>
          </a:p>
          <a:p>
            <a:endParaRPr kumimoji="0" lang="ru-RU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786050" y="1357298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Название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kumimoji="0" lang="ru-RU" b="1" dirty="0" smtClean="0"/>
              <a:t>Деятельность ученика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928802"/>
            <a:ext cx="8266141" cy="4722812"/>
          </a:xfrm>
        </p:spPr>
        <p:txBody>
          <a:bodyPr>
            <a:normAutofit fontScale="92500"/>
          </a:bodyPr>
          <a:lstStyle/>
          <a:p>
            <a:pPr marL="0" indent="0">
              <a:buFont typeface="Wingdings" pitchFamily="2" charset="2"/>
              <a:buNone/>
            </a:pPr>
            <a:r>
              <a:rPr kumimoji="0" lang="ru-RU" sz="1800" i="1" dirty="0" smtClean="0"/>
              <a:t>Аналитическая деятельность:</a:t>
            </a:r>
            <a:endParaRPr kumimoji="0" lang="ru-RU" sz="1800" dirty="0" smtClean="0"/>
          </a:p>
          <a:p>
            <a:pPr marL="0" indent="0"/>
            <a:r>
              <a:rPr kumimoji="0" lang="ru-RU" sz="1800" dirty="0" smtClean="0"/>
              <a:t>выделять аппаратное и программное обеспечение компьютера;</a:t>
            </a:r>
          </a:p>
          <a:p>
            <a:pPr marL="0" indent="0"/>
            <a:r>
              <a:rPr kumimoji="0" lang="ru-RU" sz="1800" dirty="0" smtClean="0"/>
              <a:t>анализировать устройства компьютера с точки зрения организации процедур ввода, хранения, обработки, вывода и передачи информации;</a:t>
            </a:r>
          </a:p>
          <a:p>
            <a:pPr marL="0" indent="0"/>
            <a:r>
              <a:rPr kumimoji="0" lang="ru-RU" sz="1800" dirty="0" smtClean="0"/>
              <a:t>определять технические средства, с помощью которых может быть реализован ввод информации (текста, звука, изображения) в компьютер.</a:t>
            </a:r>
          </a:p>
          <a:p>
            <a:pPr marL="0" indent="0">
              <a:buFont typeface="Wingdings" pitchFamily="2" charset="2"/>
              <a:buNone/>
            </a:pPr>
            <a:r>
              <a:rPr kumimoji="0" lang="ru-RU" sz="1800" i="1" dirty="0" smtClean="0"/>
              <a:t>Практическая деятельность: </a:t>
            </a:r>
            <a:endParaRPr kumimoji="0" lang="ru-RU" sz="1800" dirty="0" smtClean="0"/>
          </a:p>
          <a:p>
            <a:pPr marL="0" indent="0"/>
            <a:r>
              <a:rPr kumimoji="0" lang="ru-RU" sz="1800" dirty="0" smtClean="0"/>
              <a:t>выбирать и запускать нужную программу;</a:t>
            </a:r>
          </a:p>
          <a:p>
            <a:pPr marL="0" indent="0"/>
            <a:r>
              <a:rPr kumimoji="0" lang="ru-RU" sz="1800" dirty="0" smtClean="0"/>
              <a:t>работать с основными элементами пользовательского интерфейса: использовать меню, обращаться за справкой, работать с окнами (изменять размеры и перемещать окна, реагировать на диалоговые окна);</a:t>
            </a:r>
          </a:p>
          <a:p>
            <a:pPr marL="0" indent="0"/>
            <a:r>
              <a:rPr kumimoji="0" lang="ru-RU" sz="1800" dirty="0" smtClean="0"/>
              <a:t>вводить информацию в компьютер с помощью клавиатуры (приёмы квалифицированного клавиатурного письма), мыши и других технических средств;</a:t>
            </a:r>
          </a:p>
          <a:p>
            <a:pPr marL="0" indent="0"/>
            <a:r>
              <a:rPr kumimoji="0" lang="ru-RU" sz="1800" dirty="0" smtClean="0"/>
              <a:t>создавать, переименовывать, перемещать, копировать и удалять файлы;</a:t>
            </a:r>
          </a:p>
          <a:p>
            <a:pPr marL="0" indent="0"/>
            <a:r>
              <a:rPr kumimoji="0" lang="ru-RU" sz="1800" dirty="0" smtClean="0"/>
              <a:t>соблюдать требования к организации компьютерного рабочего места, требования безопасности и гигиены при работе со средствами ИКТ.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Информатика. 7 класс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85875" y="1857375"/>
          <a:ext cx="7329488" cy="3137192"/>
        </p:xfrm>
        <a:graphic>
          <a:graphicData uri="http://schemas.openxmlformats.org/drawingml/2006/table">
            <a:tbl>
              <a:tblPr/>
              <a:tblGrid>
                <a:gridCol w="928688"/>
                <a:gridCol w="5026025"/>
                <a:gridCol w="13747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№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Тема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Часы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Информация и информационные процессы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Компьютер как универсальное устройство для работы с информацией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Обработка графической информации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Обработка текстовой информации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Мультимедиа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Резерв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Содержимое 2"/>
          <p:cNvSpPr>
            <a:spLocks noGrp="1"/>
          </p:cNvSpPr>
          <p:nvPr>
            <p:ph idx="1"/>
          </p:nvPr>
        </p:nvSpPr>
        <p:spPr>
          <a:xfrm>
            <a:off x="857224" y="1928802"/>
            <a:ext cx="7829576" cy="4340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Arial Narrow" pitchFamily="34" charset="0"/>
              </a:rPr>
              <a:t>§1.1. Информация и её свойства.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Arial Narrow" pitchFamily="34" charset="0"/>
              </a:rPr>
              <a:t>§1.2. Информационные </a:t>
            </a:r>
            <a:r>
              <a:rPr lang="ru-RU" sz="2800" dirty="0" smtClean="0">
                <a:latin typeface="Arial Narrow" pitchFamily="34" charset="0"/>
              </a:rPr>
              <a:t>процессы</a:t>
            </a:r>
            <a:endParaRPr lang="ru-RU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Arial Narrow" pitchFamily="34" charset="0"/>
              </a:rPr>
              <a:t>§1.3. Всемирная </a:t>
            </a:r>
            <a:r>
              <a:rPr lang="ru-RU" sz="2800" dirty="0" smtClean="0">
                <a:latin typeface="Arial Narrow" pitchFamily="34" charset="0"/>
              </a:rPr>
              <a:t>паутина</a:t>
            </a:r>
            <a:endParaRPr lang="ru-RU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Arial Narrow" pitchFamily="34" charset="0"/>
              </a:rPr>
              <a:t>§1.4. Представление </a:t>
            </a:r>
            <a:r>
              <a:rPr lang="ru-RU" sz="2800" dirty="0" smtClean="0">
                <a:latin typeface="Arial Narrow" pitchFamily="34" charset="0"/>
              </a:rPr>
              <a:t>информации</a:t>
            </a:r>
            <a:endParaRPr lang="ru-RU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Arial Narrow" pitchFamily="34" charset="0"/>
              </a:rPr>
              <a:t>§1.5. Двоичное кодирование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Arial Narrow" pitchFamily="34" charset="0"/>
              </a:rPr>
              <a:t>§1.6. Измерение информации</a:t>
            </a:r>
          </a:p>
          <a:p>
            <a:endParaRPr lang="ru-RU" dirty="0" smtClean="0">
              <a:latin typeface="Lucida Sans Unicode" pitchFamily="34" charset="0"/>
            </a:endParaRPr>
          </a:p>
          <a:p>
            <a:endParaRPr lang="ru-RU" dirty="0" smtClean="0">
              <a:latin typeface="Lucida Sans Unicode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643192" cy="634082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Autofit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Информация и </a:t>
            </a:r>
            <a:br>
              <a:rPr lang="ru-RU" dirty="0" smtClean="0"/>
            </a:br>
            <a:r>
              <a:rPr lang="ru-RU" dirty="0" smtClean="0"/>
              <a:t>информационные процессы</a:t>
            </a:r>
          </a:p>
        </p:txBody>
      </p:sp>
      <p:pic>
        <p:nvPicPr>
          <p:cNvPr id="107524" name="Рисунок 8" descr="C:\Documents and Settings\Босова Людмила\Local Settings\Temporary Internet Files\Content.IE5\50MCD640\j043317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3284538"/>
            <a:ext cx="1917700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Autofit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Информация и </a:t>
            </a:r>
            <a:br>
              <a:rPr lang="ru-RU" dirty="0" smtClean="0"/>
            </a:br>
            <a:r>
              <a:rPr lang="ru-RU" dirty="0" smtClean="0"/>
              <a:t>информационные процессы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57209"/>
            <a:ext cx="5443528" cy="2043229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143248"/>
            <a:ext cx="4091042" cy="3467119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Содержимое 2"/>
          <p:cNvSpPr>
            <a:spLocks noGrp="1"/>
          </p:cNvSpPr>
          <p:nvPr>
            <p:ph idx="1"/>
          </p:nvPr>
        </p:nvSpPr>
        <p:spPr>
          <a:xfrm>
            <a:off x="428625" y="1785938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 Narrow" pitchFamily="34" charset="0"/>
              </a:rPr>
              <a:t>§2.1. Основные компоненты компьютера и их функции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 Narrow" pitchFamily="34" charset="0"/>
              </a:rPr>
              <a:t>§2.2. Персональный компьютер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 Narrow" pitchFamily="34" charset="0"/>
              </a:rPr>
              <a:t>§2.3. Программное обеспечение компьютера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 Narrow" pitchFamily="34" charset="0"/>
              </a:rPr>
              <a:t>§2.4. Файлы и файловые структуры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 Narrow" pitchFamily="34" charset="0"/>
              </a:rPr>
              <a:t>§2.5. Пользовательский интерфейс</a:t>
            </a:r>
          </a:p>
          <a:p>
            <a:endParaRPr lang="ru-RU" dirty="0" smtClean="0">
              <a:latin typeface="Lucida Sans Unicode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15370" cy="634082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Autofit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Компьютер как универсальное </a:t>
            </a:r>
            <a:br>
              <a:rPr lang="ru-RU" sz="4000" dirty="0" smtClean="0"/>
            </a:br>
            <a:r>
              <a:rPr lang="ru-RU" sz="4000" dirty="0" smtClean="0"/>
              <a:t>устройство для работы с информацией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095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652963"/>
            <a:ext cx="24304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071538" y="1785926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928813"/>
            <a:ext cx="6330950" cy="24765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2910" y="857232"/>
            <a:ext cx="8215370" cy="634082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Компьютер как универсальное 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устройство для работы с информацией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1538" y="1785926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071810"/>
            <a:ext cx="4610100" cy="3571875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4348" y="5000636"/>
            <a:ext cx="285752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Диагностическая тематическая работа «Файловая система персонального компьютера» (</a:t>
            </a:r>
            <a:r>
              <a:rPr lang="ru-RU" dirty="0" err="1" smtClean="0"/>
              <a:t>СтатГрад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Содержимое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/>
          <a:lstStyle/>
          <a:p>
            <a:pPr marL="0" indent="0">
              <a:buClr>
                <a:srgbClr val="E66C7D"/>
              </a:buClr>
              <a:buFont typeface="Wingdings" pitchFamily="2" charset="2"/>
              <a:buNone/>
            </a:pPr>
            <a:r>
              <a:rPr lang="ru-RU" sz="2800" smtClean="0">
                <a:solidFill>
                  <a:srgbClr val="000000"/>
                </a:solidFill>
                <a:latin typeface="Arial Narrow" pitchFamily="34" charset="0"/>
              </a:rPr>
              <a:t>§3.1. Формирование изображения на экране компьютера</a:t>
            </a:r>
          </a:p>
          <a:p>
            <a:pPr marL="0" indent="0">
              <a:buClr>
                <a:srgbClr val="E66C7D"/>
              </a:buClr>
              <a:buFont typeface="Wingdings" pitchFamily="2" charset="2"/>
              <a:buNone/>
            </a:pPr>
            <a:r>
              <a:rPr lang="ru-RU" sz="2800" smtClean="0">
                <a:solidFill>
                  <a:srgbClr val="000000"/>
                </a:solidFill>
                <a:latin typeface="Arial Narrow" pitchFamily="34" charset="0"/>
              </a:rPr>
              <a:t>§3.2. Компьютерная графика</a:t>
            </a:r>
          </a:p>
          <a:p>
            <a:pPr marL="0" indent="0">
              <a:buClr>
                <a:srgbClr val="E66C7D"/>
              </a:buClr>
              <a:buFont typeface="Wingdings" pitchFamily="2" charset="2"/>
              <a:buNone/>
            </a:pPr>
            <a:r>
              <a:rPr lang="ru-RU" sz="2800" smtClean="0">
                <a:solidFill>
                  <a:srgbClr val="000000"/>
                </a:solidFill>
                <a:latin typeface="Arial Narrow" pitchFamily="34" charset="0"/>
              </a:rPr>
              <a:t>§3.3. Создание графических изображений</a:t>
            </a:r>
          </a:p>
          <a:p>
            <a:pPr marL="0" indent="0">
              <a:buClr>
                <a:srgbClr val="E66C7D"/>
              </a:buClr>
              <a:buFont typeface="Wingdings" pitchFamily="2" charset="2"/>
              <a:buChar char=""/>
            </a:pPr>
            <a:endParaRPr lang="ru-RU" smtClean="0">
              <a:latin typeface="Lucida Sans Unicode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643192" cy="634082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Autofit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Обработка графической информации</a:t>
            </a:r>
          </a:p>
        </p:txBody>
      </p:sp>
      <p:pic>
        <p:nvPicPr>
          <p:cNvPr id="1116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4005263"/>
            <a:ext cx="30972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Содержимое 2"/>
          <p:cNvSpPr>
            <a:spLocks noGrp="1"/>
          </p:cNvSpPr>
          <p:nvPr>
            <p:ph idx="1"/>
          </p:nvPr>
        </p:nvSpPr>
        <p:spPr>
          <a:xfrm>
            <a:off x="500063" y="1857375"/>
            <a:ext cx="8229600" cy="4525963"/>
          </a:xfrm>
        </p:spPr>
        <p:txBody>
          <a:bodyPr/>
          <a:lstStyle/>
          <a:p>
            <a:pPr marL="809625" indent="-809625">
              <a:lnSpc>
                <a:spcPct val="90000"/>
              </a:lnSpc>
              <a:buClr>
                <a:srgbClr val="E66C7D"/>
              </a:buClr>
              <a:buFont typeface="Wingdings" pitchFamily="2" charset="2"/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 Narrow" pitchFamily="34" charset="0"/>
              </a:rPr>
              <a:t>§4.1. Текстовые документы и технологии их создания</a:t>
            </a:r>
          </a:p>
          <a:p>
            <a:pPr marL="809625" indent="-809625">
              <a:lnSpc>
                <a:spcPct val="90000"/>
              </a:lnSpc>
              <a:buClr>
                <a:srgbClr val="E66C7D"/>
              </a:buClr>
              <a:buFont typeface="Wingdings" pitchFamily="2" charset="2"/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 Narrow" pitchFamily="34" charset="0"/>
              </a:rPr>
              <a:t>§4.2. Создание текстовых документов на компьютере </a:t>
            </a:r>
          </a:p>
          <a:p>
            <a:pPr marL="809625" indent="-809625">
              <a:lnSpc>
                <a:spcPct val="90000"/>
              </a:lnSpc>
              <a:buClr>
                <a:srgbClr val="E66C7D"/>
              </a:buClr>
              <a:buFont typeface="Wingdings" pitchFamily="2" charset="2"/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 Narrow" pitchFamily="34" charset="0"/>
              </a:rPr>
              <a:t>§4.3. Форматирование текста</a:t>
            </a:r>
          </a:p>
          <a:p>
            <a:pPr marL="809625" indent="-809625">
              <a:lnSpc>
                <a:spcPct val="90000"/>
              </a:lnSpc>
              <a:buClr>
                <a:srgbClr val="E66C7D"/>
              </a:buClr>
              <a:buFont typeface="Wingdings" pitchFamily="2" charset="2"/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 Narrow" pitchFamily="34" charset="0"/>
              </a:rPr>
              <a:t>§4.4. Визуализация информации в текстовых документах</a:t>
            </a:r>
          </a:p>
          <a:p>
            <a:pPr marL="809625" indent="-809625">
              <a:lnSpc>
                <a:spcPct val="90000"/>
              </a:lnSpc>
              <a:buClr>
                <a:srgbClr val="E66C7D"/>
              </a:buClr>
              <a:buFont typeface="Wingdings" pitchFamily="2" charset="2"/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 Narrow" pitchFamily="34" charset="0"/>
              </a:rPr>
              <a:t>§4.5. Распознавание текстов и системы компьютерного перевода</a:t>
            </a:r>
          </a:p>
          <a:p>
            <a:pPr marL="809625" indent="-809625">
              <a:lnSpc>
                <a:spcPct val="90000"/>
              </a:lnSpc>
              <a:buClr>
                <a:srgbClr val="E66C7D"/>
              </a:buClr>
              <a:buFont typeface="Wingdings" pitchFamily="2" charset="2"/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 Narrow" pitchFamily="34" charset="0"/>
              </a:rPr>
              <a:t>§4.6. Оценка количественных параметров текстовых документов</a:t>
            </a:r>
          </a:p>
          <a:p>
            <a:pPr marL="809625" indent="-809625">
              <a:lnSpc>
                <a:spcPct val="90000"/>
              </a:lnSpc>
              <a:buClr>
                <a:srgbClr val="E66C7D"/>
              </a:buClr>
              <a:buFont typeface="Wingdings" pitchFamily="2" charset="2"/>
              <a:buChar char=""/>
            </a:pPr>
            <a:endParaRPr lang="ru-RU" dirty="0" smtClean="0">
              <a:latin typeface="Lucida Sans Unicode" pitchFamily="34" charset="0"/>
            </a:endParaRP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5516563"/>
            <a:ext cx="147478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4" name="Заголовок 4"/>
          <p:cNvSpPr>
            <a:spLocks noGrp="1"/>
          </p:cNvSpPr>
          <p:nvPr>
            <p:ph type="title"/>
          </p:nvPr>
        </p:nvSpPr>
        <p:spPr>
          <a:xfrm>
            <a:off x="500034" y="188640"/>
            <a:ext cx="8186766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Обработка</a:t>
            </a:r>
            <a:r>
              <a:rPr lang="ru-RU" sz="3200" dirty="0" smtClean="0"/>
              <a:t> </a:t>
            </a:r>
            <a:r>
              <a:rPr lang="ru-RU" dirty="0" smtClean="0"/>
              <a:t>текстовой</a:t>
            </a:r>
            <a:r>
              <a:rPr lang="ru-RU" sz="3200" dirty="0" smtClean="0"/>
              <a:t> </a:t>
            </a:r>
            <a:r>
              <a:rPr lang="ru-RU" dirty="0" smtClean="0"/>
              <a:t>информации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4"/>
          <p:cNvSpPr>
            <a:spLocks noGrp="1"/>
          </p:cNvSpPr>
          <p:nvPr>
            <p:ph type="title"/>
          </p:nvPr>
        </p:nvSpPr>
        <p:spPr>
          <a:xfrm>
            <a:off x="500034" y="188640"/>
            <a:ext cx="8186766" cy="634082"/>
          </a:xfrm>
        </p:spPr>
        <p:txBody>
          <a:bodyPr>
            <a:noAutofit/>
          </a:bodyPr>
          <a:lstStyle/>
          <a:p>
            <a:r>
              <a:rPr lang="ru-RU" sz="4000" dirty="0" smtClean="0"/>
              <a:t>Обработка текстовой информации</a:t>
            </a:r>
          </a:p>
        </p:txBody>
      </p:sp>
      <p:pic>
        <p:nvPicPr>
          <p:cNvPr id="1136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140575" cy="14335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0034" y="5000636"/>
            <a:ext cx="285752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Диагностическая тематическая работа «Компьютерное представление и обработка текстовой информации» (</a:t>
            </a:r>
            <a:r>
              <a:rPr lang="ru-RU" dirty="0" err="1" smtClean="0"/>
              <a:t>СтатГрад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071810"/>
            <a:ext cx="6591328" cy="164783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643446"/>
            <a:ext cx="5319383" cy="128588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Содержимое 2"/>
          <p:cNvSpPr>
            <a:spLocks noGrp="1"/>
          </p:cNvSpPr>
          <p:nvPr>
            <p:ph idx="1"/>
          </p:nvPr>
        </p:nvSpPr>
        <p:spPr>
          <a:xfrm>
            <a:off x="500063" y="185737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smtClean="0">
                <a:solidFill>
                  <a:srgbClr val="000000"/>
                </a:solidFill>
                <a:latin typeface="Arial Narrow" pitchFamily="34" charset="0"/>
              </a:rPr>
              <a:t>§5.1. Технология мультимедиа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solidFill>
                  <a:srgbClr val="000000"/>
                </a:solidFill>
                <a:latin typeface="Arial Narrow" pitchFamily="34" charset="0"/>
              </a:rPr>
              <a:t>§5.2. Компьютерные презентации</a:t>
            </a:r>
          </a:p>
          <a:p>
            <a:endParaRPr lang="ru-RU" smtClean="0">
              <a:latin typeface="Lucida Sans Unicode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Autofit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Мультимедиа</a:t>
            </a:r>
            <a:r>
              <a:rPr lang="ru-RU" sz="4000" dirty="0" smtClean="0">
                <a:ea typeface="+mj-ea"/>
              </a:rPr>
              <a:t/>
            </a:r>
            <a:br>
              <a:rPr lang="ru-RU" sz="4000" dirty="0" smtClean="0">
                <a:ea typeface="+mj-ea"/>
              </a:rPr>
            </a:br>
            <a:endParaRPr lang="ru-RU" sz="4000" dirty="0" smtClean="0">
              <a:ea typeface="+mj-ea"/>
            </a:endParaRPr>
          </a:p>
        </p:txBody>
      </p:sp>
      <p:pic>
        <p:nvPicPr>
          <p:cNvPr id="1146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841750"/>
            <a:ext cx="3198813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азвание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kumimoji="0" lang="ru-RU" b="1" smtClean="0"/>
              <a:t>По ФГОС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kumimoji="0" lang="ru-RU" dirty="0" smtClean="0"/>
              <a:t>Фундаментальное </a:t>
            </a:r>
            <a:r>
              <a:rPr kumimoji="0" lang="ru-RU" dirty="0" smtClean="0"/>
              <a:t>ядро содержания общего образования</a:t>
            </a:r>
            <a:endParaRPr kumimoji="0" lang="ru-RU" dirty="0" smtClean="0"/>
          </a:p>
          <a:p>
            <a:pPr>
              <a:spcBef>
                <a:spcPts val="1200"/>
              </a:spcBef>
            </a:pPr>
            <a:r>
              <a:rPr kumimoji="0" lang="ru-RU" dirty="0" smtClean="0"/>
              <a:t>ФГОС ООО</a:t>
            </a:r>
          </a:p>
          <a:p>
            <a:pPr>
              <a:spcBef>
                <a:spcPts val="1200"/>
              </a:spcBef>
            </a:pPr>
            <a:r>
              <a:rPr kumimoji="0" lang="ru-RU" dirty="0" smtClean="0"/>
              <a:t>Примерные ООП, включающие примерные программы по каждому предмету</a:t>
            </a:r>
          </a:p>
          <a:p>
            <a:pPr>
              <a:spcBef>
                <a:spcPts val="1200"/>
              </a:spcBef>
            </a:pPr>
            <a:r>
              <a:rPr kumimoji="0" lang="ru-RU" dirty="0" smtClean="0"/>
              <a:t>Требования к государственной итоговой аттестации выпускников, КИМ</a:t>
            </a:r>
          </a:p>
          <a:p>
            <a:pPr>
              <a:spcBef>
                <a:spcPts val="1200"/>
              </a:spcBef>
            </a:pPr>
            <a:r>
              <a:rPr kumimoji="0" lang="ru-RU" dirty="0" smtClean="0"/>
              <a:t>Авторские программы</a:t>
            </a:r>
          </a:p>
          <a:p>
            <a:pPr>
              <a:spcBef>
                <a:spcPts val="1200"/>
              </a:spcBef>
            </a:pPr>
            <a:r>
              <a:rPr kumimoji="0" lang="ru-RU" dirty="0" smtClean="0"/>
              <a:t>Рабочие программы</a:t>
            </a:r>
          </a:p>
          <a:p>
            <a:endParaRPr kumimoji="0" lang="ru-RU" dirty="0" smtClean="0"/>
          </a:p>
          <a:p>
            <a:endParaRPr kumimoji="0" lang="ru-RU" dirty="0" smtClean="0"/>
          </a:p>
        </p:txBody>
      </p:sp>
      <p:pic>
        <p:nvPicPr>
          <p:cNvPr id="17411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714884"/>
            <a:ext cx="2549513" cy="191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786050" y="1357298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Информатика. 8 класс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14438" y="2071688"/>
          <a:ext cx="7258050" cy="2937550"/>
        </p:xfrm>
        <a:graphic>
          <a:graphicData uri="http://schemas.openxmlformats.org/drawingml/2006/table">
            <a:tbl>
              <a:tblPr/>
              <a:tblGrid>
                <a:gridCol w="919162"/>
                <a:gridCol w="4978400"/>
                <a:gridCol w="136048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№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Тема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Часы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Математические основы информатики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Основы алгоритмизации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Начала программирования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Резерв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/>
          </p:cNvSpPr>
          <p:nvPr>
            <p:ph idx="1"/>
          </p:nvPr>
        </p:nvSpPr>
        <p:spPr>
          <a:xfrm>
            <a:off x="500063" y="1928813"/>
            <a:ext cx="8229600" cy="4525962"/>
          </a:xfrm>
        </p:spPr>
        <p:txBody>
          <a:bodyPr/>
          <a:lstStyle/>
          <a:p>
            <a:pPr>
              <a:lnSpc>
                <a:spcPct val="70000"/>
              </a:lnSpc>
              <a:buFont typeface="Wingdings 3" pitchFamily="18" charset="2"/>
              <a:buNone/>
            </a:pPr>
            <a:r>
              <a:rPr lang="ru-RU" sz="2800" b="1" smtClean="0">
                <a:solidFill>
                  <a:srgbClr val="000000"/>
                </a:solidFill>
                <a:latin typeface="Arial Narrow" pitchFamily="34" charset="0"/>
              </a:rPr>
              <a:t>§1.1. Системы счисления</a:t>
            </a:r>
            <a:endParaRPr lang="ru-RU" sz="2800" smtClean="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lnSpc>
                <a:spcPct val="120000"/>
              </a:lnSpc>
              <a:buFont typeface="Arial" charset="0"/>
              <a:buBlip>
                <a:blip r:embed="rId2"/>
              </a:buBlip>
            </a:pPr>
            <a:r>
              <a:rPr lang="ru-RU" sz="240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Общие сведения о системах счисления</a:t>
            </a:r>
          </a:p>
          <a:p>
            <a:pPr lvl="1">
              <a:lnSpc>
                <a:spcPct val="120000"/>
              </a:lnSpc>
              <a:buFont typeface="Arial" charset="0"/>
              <a:buBlip>
                <a:blip r:embed="rId2"/>
              </a:buBlip>
            </a:pPr>
            <a:r>
              <a:rPr lang="ru-RU" sz="240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Двоичная система счисления</a:t>
            </a:r>
          </a:p>
          <a:p>
            <a:pPr lvl="1">
              <a:lnSpc>
                <a:spcPct val="120000"/>
              </a:lnSpc>
              <a:buFont typeface="Arial" charset="0"/>
              <a:buBlip>
                <a:blip r:embed="rId2"/>
              </a:buBlip>
            </a:pPr>
            <a:r>
              <a:rPr lang="ru-RU" sz="240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Восьмеричная система счисления</a:t>
            </a:r>
          </a:p>
          <a:p>
            <a:pPr lvl="1">
              <a:lnSpc>
                <a:spcPct val="120000"/>
              </a:lnSpc>
              <a:buFont typeface="Arial" charset="0"/>
              <a:buBlip>
                <a:blip r:embed="rId2"/>
              </a:buBlip>
            </a:pPr>
            <a:r>
              <a:rPr lang="ru-RU" sz="240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Шестнадцатеричная система счисления</a:t>
            </a:r>
          </a:p>
          <a:p>
            <a:pPr lvl="1">
              <a:lnSpc>
                <a:spcPct val="120000"/>
              </a:lnSpc>
              <a:buFont typeface="Arial" charset="0"/>
              <a:buBlip>
                <a:blip r:embed="rId2"/>
              </a:buBlip>
            </a:pPr>
            <a:r>
              <a:rPr lang="ru-RU" sz="240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Правило перевода целых десятичных чисел в систему счисления с основанием q</a:t>
            </a:r>
          </a:p>
          <a:p>
            <a:pPr lvl="1">
              <a:lnSpc>
                <a:spcPct val="120000"/>
              </a:lnSpc>
              <a:buFont typeface="Arial" charset="0"/>
              <a:buBlip>
                <a:blip r:embed="rId2"/>
              </a:buBlip>
            </a:pPr>
            <a:r>
              <a:rPr lang="ru-RU" sz="240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Двоичная арифметика</a:t>
            </a:r>
          </a:p>
          <a:p>
            <a:pPr lvl="1">
              <a:lnSpc>
                <a:spcPct val="120000"/>
              </a:lnSpc>
              <a:buFont typeface="Arial" charset="0"/>
              <a:buBlip>
                <a:blip r:embed="rId2"/>
              </a:buBlip>
            </a:pPr>
            <a:r>
              <a:rPr lang="ru-RU" sz="240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«Компьютерные» системы счисления</a:t>
            </a:r>
          </a:p>
          <a:p>
            <a:pPr>
              <a:lnSpc>
                <a:spcPct val="70000"/>
              </a:lnSpc>
            </a:pPr>
            <a:endParaRPr lang="ru-RU" sz="3000" smtClean="0">
              <a:latin typeface="Lucida Sans Unicode" pitchFamily="34" charset="0"/>
            </a:endParaRPr>
          </a:p>
        </p:txBody>
      </p:sp>
      <p:sp>
        <p:nvSpPr>
          <p:cNvPr id="102402" name="Rectangle 2"/>
          <p:cNvSpPr>
            <a:spLocks noGrp="1"/>
          </p:cNvSpPr>
          <p:nvPr>
            <p:ph type="title"/>
          </p:nvPr>
        </p:nvSpPr>
        <p:spPr>
          <a:xfrm>
            <a:off x="500034" y="188640"/>
            <a:ext cx="8186766" cy="634082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Autofit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Математические основы информатики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800" b="1" smtClean="0">
                <a:solidFill>
                  <a:srgbClr val="000000"/>
                </a:solidFill>
                <a:latin typeface="Arial Narrow" pitchFamily="34" charset="0"/>
              </a:rPr>
              <a:t>§1.2. Представление информации в компьютере</a:t>
            </a:r>
            <a:endParaRPr lang="ru-RU" sz="2800" smtClean="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ru-RU" sz="200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Представление целых чисел</a:t>
            </a:r>
          </a:p>
          <a:p>
            <a:pPr lvl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ru-RU" sz="200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Представление вещественных чисел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800" b="1" smtClean="0">
                <a:solidFill>
                  <a:srgbClr val="000000"/>
                </a:solidFill>
                <a:latin typeface="Arial Narrow" pitchFamily="34" charset="0"/>
              </a:rPr>
              <a:t>§1.3. Элементы алгебры логики</a:t>
            </a:r>
            <a:endParaRPr lang="ru-RU" sz="2800" smtClean="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ru-RU" sz="200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Высказывание</a:t>
            </a:r>
          </a:p>
          <a:p>
            <a:pPr lvl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ru-RU" sz="200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Логические операции </a:t>
            </a:r>
          </a:p>
          <a:p>
            <a:pPr lvl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ru-RU" sz="200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Построение таблиц истинности для логических выражений</a:t>
            </a:r>
          </a:p>
          <a:p>
            <a:pPr lvl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ru-RU" sz="200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Свойства логических операций </a:t>
            </a:r>
          </a:p>
          <a:p>
            <a:pPr lvl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ru-RU" sz="200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Решение логических задач</a:t>
            </a:r>
          </a:p>
          <a:p>
            <a:pPr lvl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ru-RU" sz="200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Логические элементы</a:t>
            </a:r>
          </a:p>
          <a:p>
            <a:pPr>
              <a:lnSpc>
                <a:spcPct val="90000"/>
              </a:lnSpc>
            </a:pPr>
            <a:endParaRPr lang="ru-RU" smtClean="0">
              <a:latin typeface="Lucida Sans Unicode" pitchFamily="34" charset="0"/>
            </a:endParaRPr>
          </a:p>
        </p:txBody>
      </p:sp>
      <p:sp>
        <p:nvSpPr>
          <p:cNvPr id="102402" name="Rectangle 2"/>
          <p:cNvSpPr>
            <a:spLocks noGrp="1"/>
          </p:cNvSpPr>
          <p:nvPr>
            <p:ph type="title"/>
          </p:nvPr>
        </p:nvSpPr>
        <p:spPr>
          <a:xfrm>
            <a:off x="571472" y="188640"/>
            <a:ext cx="8115328" cy="634082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Autofit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Математические основы информатики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Autofit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Математические основы информатики</a:t>
            </a:r>
          </a:p>
        </p:txBody>
      </p:sp>
      <p:pic>
        <p:nvPicPr>
          <p:cNvPr id="1177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071688"/>
            <a:ext cx="7735888" cy="1328737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714750"/>
            <a:ext cx="7786688" cy="1525588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3"/>
          <p:cNvSpPr>
            <a:spLocks noGrp="1"/>
          </p:cNvSpPr>
          <p:nvPr>
            <p:ph idx="1"/>
          </p:nvPr>
        </p:nvSpPr>
        <p:spPr>
          <a:xfrm>
            <a:off x="500063" y="1857375"/>
            <a:ext cx="8229600" cy="45259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Arial Narrow" pitchFamily="34" charset="0"/>
              </a:rPr>
              <a:t>§2.1</a:t>
            </a:r>
            <a:r>
              <a:rPr lang="ru-RU" sz="2800" b="1" dirty="0" smtClean="0">
                <a:solidFill>
                  <a:srgbClr val="000000"/>
                </a:solidFill>
                <a:latin typeface="Arial Narrow" pitchFamily="34" charset="0"/>
              </a:rPr>
              <a:t>. Алгоритмы и исполнители</a:t>
            </a:r>
            <a:endParaRPr lang="ru-RU" sz="28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Понятие алгоритма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Исполнитель алгоритма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Свойства алгоритма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Возможность автоматизации деятельности человека</a:t>
            </a:r>
          </a:p>
          <a:p>
            <a:pPr>
              <a:buFont typeface="Wingdings 3" pitchFamily="18" charset="2"/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Arial Narrow" pitchFamily="34" charset="0"/>
              </a:rPr>
              <a:t>§2.2</a:t>
            </a:r>
            <a:r>
              <a:rPr lang="ru-RU" sz="2800" b="1" dirty="0" smtClean="0">
                <a:solidFill>
                  <a:srgbClr val="000000"/>
                </a:solidFill>
                <a:latin typeface="Arial Narrow" pitchFamily="34" charset="0"/>
              </a:rPr>
              <a:t>. Способы записи алгоритмов</a:t>
            </a:r>
            <a:endParaRPr lang="ru-RU" sz="28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Словесные способы записи алгоритма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Блок-схемы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Алгоритмические языки</a:t>
            </a:r>
          </a:p>
          <a:p>
            <a:endParaRPr lang="ru-RU" dirty="0" smtClean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04450" name="Rectangle 2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Autofit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Основы алгоритмизации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/>
          </p:cNvSpPr>
          <p:nvPr>
            <p:ph idx="1"/>
          </p:nvPr>
        </p:nvSpPr>
        <p:spPr>
          <a:xfrm>
            <a:off x="500063" y="1857375"/>
            <a:ext cx="8229600" cy="45259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Arial Narrow" pitchFamily="34" charset="0"/>
              </a:rPr>
              <a:t>§2.3</a:t>
            </a:r>
            <a:r>
              <a:rPr lang="ru-RU" sz="2800" b="1" dirty="0" smtClean="0">
                <a:solidFill>
                  <a:srgbClr val="000000"/>
                </a:solidFill>
                <a:latin typeface="Arial Narrow" pitchFamily="34" charset="0"/>
              </a:rPr>
              <a:t>. Объекты алгоритмов</a:t>
            </a:r>
            <a:endParaRPr lang="ru-RU" sz="28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Величины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Выражения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Команда присваивания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Табличные величины (массивы)</a:t>
            </a:r>
          </a:p>
          <a:p>
            <a:pPr>
              <a:buFont typeface="Wingdings 3" pitchFamily="18" charset="2"/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Arial Narrow" pitchFamily="34" charset="0"/>
              </a:rPr>
              <a:t>§2.4</a:t>
            </a:r>
            <a:r>
              <a:rPr lang="ru-RU" sz="2800" b="1" dirty="0" smtClean="0">
                <a:solidFill>
                  <a:srgbClr val="000000"/>
                </a:solidFill>
                <a:latin typeface="Arial Narrow" pitchFamily="34" charset="0"/>
              </a:rPr>
              <a:t>. Основные алгоритмические конструкции</a:t>
            </a:r>
            <a:endParaRPr lang="ru-RU" sz="28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Следование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Ветвление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Повторение</a:t>
            </a:r>
          </a:p>
          <a:p>
            <a:endParaRPr lang="ru-RU" sz="2800" dirty="0" smtClean="0">
              <a:latin typeface="Lucida Sans Unicode" pitchFamily="34" charset="0"/>
            </a:endParaRPr>
          </a:p>
        </p:txBody>
      </p:sp>
      <p:sp>
        <p:nvSpPr>
          <p:cNvPr id="104450" name="Rectangle 2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Autofit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Основы алгоритмизации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Autofit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Основы алгоритмизации</a:t>
            </a:r>
          </a:p>
        </p:txBody>
      </p:sp>
      <p:pic>
        <p:nvPicPr>
          <p:cNvPr id="1249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928813"/>
            <a:ext cx="5386388" cy="3621087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4000500"/>
            <a:ext cx="5545138" cy="2714625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643050"/>
            <a:ext cx="4933950" cy="27051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2493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643314"/>
            <a:ext cx="5291137" cy="2173288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Grp="1"/>
          </p:cNvSpPr>
          <p:nvPr>
            <p:ph idx="1"/>
          </p:nvPr>
        </p:nvSpPr>
        <p:spPr>
          <a:xfrm>
            <a:off x="357188" y="1857375"/>
            <a:ext cx="8537575" cy="4497388"/>
          </a:xfrm>
        </p:spPr>
        <p:txBody>
          <a:bodyPr>
            <a:normAutofit/>
          </a:bodyPr>
          <a:lstStyle/>
          <a:p>
            <a:pPr>
              <a:buFont typeface="Wingdings 3" pitchFamily="18" charset="2"/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</a:rPr>
              <a:t>§3.1</a:t>
            </a: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</a:rPr>
              <a:t>. Общие сведения о языке программирования Паскаль</a:t>
            </a:r>
            <a:endParaRPr lang="ru-RU" sz="24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Алфавит и словарь языка 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Типы данных, используемых в языке Паскаль 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Структура программы на языке Паскаль 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Оператор присваивания</a:t>
            </a:r>
          </a:p>
          <a:p>
            <a:pPr>
              <a:buFont typeface="Wingdings 3" pitchFamily="18" charset="2"/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</a:rPr>
              <a:t>§3.2</a:t>
            </a: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</a:rPr>
              <a:t>. Организация ввода и вывода данных</a:t>
            </a:r>
            <a:endParaRPr lang="ru-RU" sz="24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Вывод  данных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Первая программа на языке Паскаль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Ввод  данных с клавиатуры</a:t>
            </a:r>
          </a:p>
          <a:p>
            <a:pPr>
              <a:buFont typeface="Wingdings 3" pitchFamily="18" charset="2"/>
              <a:buNone/>
            </a:pPr>
            <a:endParaRPr lang="ru-RU" sz="2400" dirty="0" smtClean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05474" name="Rectangle 2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Autofit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Начала программирования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Grp="1"/>
          </p:cNvSpPr>
          <p:nvPr>
            <p:ph idx="1"/>
          </p:nvPr>
        </p:nvSpPr>
        <p:spPr>
          <a:xfrm>
            <a:off x="500063" y="1857375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 3" pitchFamily="18" charset="2"/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</a:rPr>
              <a:t>§3.3. </a:t>
            </a: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</a:rPr>
              <a:t>Программирование линейных алгоритмов</a:t>
            </a:r>
            <a:endParaRPr lang="ru-RU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18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Числовые типы данных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18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Целочисленный тип данных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18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Символьный и строковый типы данных 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18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Логический тип данных</a:t>
            </a:r>
          </a:p>
          <a:p>
            <a:pPr>
              <a:buFont typeface="Wingdings 3" pitchFamily="18" charset="2"/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</a:rPr>
              <a:t>§3.4. </a:t>
            </a: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</a:rPr>
              <a:t>Программирование разветвляющихся алгоритмов</a:t>
            </a:r>
            <a:endParaRPr lang="ru-RU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18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Условный оператор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18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Составной оператор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18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Многообразие способов записи ветвлений</a:t>
            </a:r>
          </a:p>
          <a:p>
            <a:pPr>
              <a:buFont typeface="Wingdings 3" pitchFamily="18" charset="2"/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</a:rPr>
              <a:t>§3.5.Программирование </a:t>
            </a: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</a:rPr>
              <a:t>циклических алгоритмов</a:t>
            </a:r>
            <a:endParaRPr lang="ru-RU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18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Программирование циклов с заданным условием продолжения работы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18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Программирование циклов с заданным условием окончания работы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18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Программирование циклов с заданным числом повторений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18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Различные варианты программирования циклического алгоритма</a:t>
            </a:r>
          </a:p>
          <a:p>
            <a:endParaRPr lang="ru-RU" dirty="0" smtClean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05474" name="Rectangle 2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Autofit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Начала программирования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Autofit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Начала программирования</a:t>
            </a:r>
          </a:p>
        </p:txBody>
      </p:sp>
      <p:pic>
        <p:nvPicPr>
          <p:cNvPr id="1290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5376862" cy="2962275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2902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929066"/>
            <a:ext cx="4929188" cy="2500313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43174" y="1446217"/>
            <a:ext cx="6215106" cy="484030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ru-RU" dirty="0" smtClean="0"/>
              <a:t>Базовый документ,  необходимый для создания базисных учебных планов, программ, учебно-методических материалов и пособий.</a:t>
            </a:r>
          </a:p>
          <a:p>
            <a:pPr marL="0" indent="0" algn="r">
              <a:buNone/>
            </a:pPr>
            <a:r>
              <a:rPr lang="ru-RU" dirty="0" smtClean="0"/>
              <a:t>Определяет элементы научного знания, культуры и функциональной грамотности, освоение которых необходимо современному выпускнику.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501122" cy="10972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Фундаментальное ядро содержания общего образования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://www.lavkastudenta.ru/base_im/b/1840542822011yad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1905000" cy="29241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6211669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http://standart.edu.ru/catalog.aspx?CatalogId=2619</a:t>
            </a:r>
            <a:endParaRPr lang="ru-RU" dirty="0" smtClean="0"/>
          </a:p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86050" y="1357298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Информатика. 9 класс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2143125"/>
          <a:ext cx="7329488" cy="2457450"/>
        </p:xfrm>
        <a:graphic>
          <a:graphicData uri="http://schemas.openxmlformats.org/drawingml/2006/table">
            <a:tbl>
              <a:tblPr/>
              <a:tblGrid>
                <a:gridCol w="928688"/>
                <a:gridCol w="5026025"/>
                <a:gridCol w="13747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№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Часы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Моделирование и формализация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Алгоритмизация и программирование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Обработка числовой информации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Коммуникационные технологии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Резерв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/>
          <p:cNvSpPr>
            <a:spLocks noGrp="1"/>
          </p:cNvSpPr>
          <p:nvPr>
            <p:ph idx="1"/>
          </p:nvPr>
        </p:nvSpPr>
        <p:spPr>
          <a:xfrm>
            <a:off x="500063" y="1857375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 3" pitchFamily="18" charset="2"/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</a:rPr>
              <a:t>§1.1 </a:t>
            </a: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</a:rPr>
              <a:t>Моделирование как метод познания</a:t>
            </a:r>
            <a:endParaRPr lang="ru-RU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Модели и моделирование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Этапы построения информационной модели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Классификация информационных моделей</a:t>
            </a:r>
          </a:p>
          <a:p>
            <a:pPr>
              <a:buFont typeface="Wingdings 3" pitchFamily="18" charset="2"/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</a:rPr>
              <a:t>§1.2 </a:t>
            </a: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</a:rPr>
              <a:t>Знаковые модели</a:t>
            </a:r>
            <a:endParaRPr lang="ru-RU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Словесные модели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Математические модели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Компьютерные математические модели</a:t>
            </a:r>
          </a:p>
          <a:p>
            <a:pPr>
              <a:buFont typeface="Wingdings 3" pitchFamily="18" charset="2"/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</a:rPr>
              <a:t>§1.3 </a:t>
            </a: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</a:rPr>
              <a:t>Графические модели </a:t>
            </a:r>
            <a:endParaRPr lang="ru-RU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Многообразие графических информационных моделей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Графы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Деревья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Использование графов при решении задач</a:t>
            </a:r>
          </a:p>
        </p:txBody>
      </p:sp>
      <p:sp>
        <p:nvSpPr>
          <p:cNvPr id="1034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Autofit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Моделирование и формализация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Grp="1"/>
          </p:cNvSpPr>
          <p:nvPr>
            <p:ph idx="1"/>
          </p:nvPr>
        </p:nvSpPr>
        <p:spPr>
          <a:xfrm>
            <a:off x="428625" y="19034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</a:rPr>
              <a:t>§1.4 </a:t>
            </a: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</a:rPr>
              <a:t>Табличные информационные модели</a:t>
            </a:r>
            <a:endParaRPr lang="ru-RU" sz="24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Представление данных в табличной форме</a:t>
            </a:r>
          </a:p>
          <a:p>
            <a:pPr lvl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Использование таблиц при решении задач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</a:rPr>
              <a:t>§1.5 </a:t>
            </a: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</a:rPr>
              <a:t>База данных как модель предметной области</a:t>
            </a:r>
            <a:endParaRPr lang="ru-RU" sz="24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Информационные системы и базы данных</a:t>
            </a:r>
          </a:p>
          <a:p>
            <a:pPr lvl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Реляционные базы данных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</a:rPr>
              <a:t>§1.6 </a:t>
            </a: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</a:rPr>
              <a:t>Система управления базами данных</a:t>
            </a:r>
            <a:endParaRPr lang="ru-RU" sz="24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Что такое СУБД</a:t>
            </a:r>
          </a:p>
          <a:p>
            <a:pPr lvl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Интерфейс СУБД</a:t>
            </a:r>
          </a:p>
          <a:p>
            <a:pPr lvl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Создание базы данных</a:t>
            </a:r>
          </a:p>
          <a:p>
            <a:pPr lvl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Запросы на выборку данных</a:t>
            </a:r>
          </a:p>
          <a:p>
            <a:pPr>
              <a:lnSpc>
                <a:spcPct val="90000"/>
              </a:lnSpc>
            </a:pPr>
            <a:endParaRPr lang="ru-RU" sz="2200" dirty="0" smtClean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034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Autofit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Моделирование и формализация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Autofit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Моделирование и формализация</a:t>
            </a:r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950" y="1943100"/>
            <a:ext cx="6437313" cy="2557463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208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6175" y="2500313"/>
            <a:ext cx="5243543" cy="2786062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208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3857625"/>
            <a:ext cx="4978400" cy="28575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/>
          </p:cNvSpPr>
          <p:nvPr>
            <p:ph idx="1"/>
          </p:nvPr>
        </p:nvSpPr>
        <p:spPr>
          <a:xfrm>
            <a:off x="785785" y="2000239"/>
            <a:ext cx="7943877" cy="4383099"/>
          </a:xfrm>
        </p:spPr>
        <p:txBody>
          <a:bodyPr>
            <a:normAutofit/>
          </a:bodyPr>
          <a:lstStyle/>
          <a:p>
            <a:pPr>
              <a:buFont typeface="Wingdings 3" pitchFamily="18" charset="2"/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</a:rPr>
              <a:t>§2.1. Решение задач </a:t>
            </a: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</a:rPr>
              <a:t>на компьютере</a:t>
            </a:r>
            <a:endParaRPr lang="ru-RU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Этапы решения задачи на компьютере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Задача о пути торможения автомобиля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</a:rPr>
              <a:t>§2.2. </a:t>
            </a: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</a:rPr>
              <a:t>Одномерные массивы целых чисел</a:t>
            </a:r>
          </a:p>
          <a:p>
            <a:pPr lvl="1">
              <a:lnSpc>
                <a:spcPct val="80000"/>
              </a:lnSpc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Описание массива</a:t>
            </a:r>
          </a:p>
          <a:p>
            <a:pPr lvl="1">
              <a:lnSpc>
                <a:spcPct val="80000"/>
              </a:lnSpc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Заполнение массива</a:t>
            </a:r>
          </a:p>
          <a:p>
            <a:pPr lvl="1">
              <a:lnSpc>
                <a:spcPct val="80000"/>
              </a:lnSpc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Вывод массива</a:t>
            </a:r>
          </a:p>
          <a:p>
            <a:pPr lvl="1">
              <a:lnSpc>
                <a:spcPct val="80000"/>
              </a:lnSpc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Вычисление суммы элементов массива</a:t>
            </a:r>
          </a:p>
          <a:p>
            <a:pPr lvl="1">
              <a:lnSpc>
                <a:spcPct val="80000"/>
              </a:lnSpc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Последовательный поиск в массиве</a:t>
            </a:r>
          </a:p>
          <a:p>
            <a:pPr lvl="1">
              <a:lnSpc>
                <a:spcPct val="80000"/>
              </a:lnSpc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Сортировка массива</a:t>
            </a:r>
          </a:p>
          <a:p>
            <a:pPr lvl="1"/>
            <a:endParaRPr lang="ru-RU" sz="2000" dirty="0" smtClean="0">
              <a:latin typeface="Lucida Sans Unicode" pitchFamily="34" charset="0"/>
              <a:cs typeface="Arial" charset="0"/>
            </a:endParaRPr>
          </a:p>
          <a:p>
            <a:endParaRPr lang="ru-RU" dirty="0" smtClean="0">
              <a:latin typeface="Lucida Sans Unicode" pitchFamily="34" charset="0"/>
            </a:endParaRPr>
          </a:p>
        </p:txBody>
      </p:sp>
      <p:sp>
        <p:nvSpPr>
          <p:cNvPr id="104450" name="Rectangle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8858280" cy="634082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Autofit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Алгоритмизация и программирование</a:t>
            </a:r>
            <a:endParaRPr lang="ru-RU" sz="4000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/>
          </p:cNvSpPr>
          <p:nvPr>
            <p:ph idx="1"/>
          </p:nvPr>
        </p:nvSpPr>
        <p:spPr>
          <a:xfrm>
            <a:off x="500063" y="1500175"/>
            <a:ext cx="8229600" cy="4883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</a:rPr>
              <a:t>§2.3. </a:t>
            </a: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</a:rPr>
              <a:t>Конструирование алгоритмов</a:t>
            </a:r>
          </a:p>
          <a:p>
            <a:pPr lvl="1"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Последовательное построение  алгоритма</a:t>
            </a:r>
          </a:p>
          <a:p>
            <a:pPr lvl="1"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Разработка алгоритма методом последовательного уточнения для исполнителя Робот </a:t>
            </a:r>
          </a:p>
          <a:p>
            <a:pPr lvl="1"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Вспомогательные алгоритмы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</a:rPr>
              <a:t>§2.4. Запись вспомогательных алгоритмов на  языке Паскаль</a:t>
            </a:r>
          </a:p>
          <a:p>
            <a:pPr lvl="1">
              <a:lnSpc>
                <a:spcPct val="80000"/>
              </a:lnSpc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Процедуры</a:t>
            </a:r>
          </a:p>
          <a:p>
            <a:pPr lvl="1">
              <a:lnSpc>
                <a:spcPct val="80000"/>
              </a:lnSpc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Функции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</a:rPr>
              <a:t>§2.5. </a:t>
            </a:r>
            <a:r>
              <a:rPr lang="ru-RU" sz="2400" b="1" dirty="0" smtClean="0">
                <a:solidFill>
                  <a:srgbClr val="000000"/>
                </a:solidFill>
                <a:latin typeface="Arial Narrow" pitchFamily="34" charset="0"/>
              </a:rPr>
              <a:t>Алгоритмы управления</a:t>
            </a:r>
          </a:p>
          <a:p>
            <a:pPr lvl="1">
              <a:lnSpc>
                <a:spcPct val="80000"/>
              </a:lnSpc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Управление</a:t>
            </a:r>
          </a:p>
          <a:p>
            <a:pPr lvl="1">
              <a:lnSpc>
                <a:spcPct val="80000"/>
              </a:lnSpc>
              <a:buBlip>
                <a:blip r:embed="rId2"/>
              </a:buBlip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Обратная связь</a:t>
            </a:r>
          </a:p>
          <a:p>
            <a:pPr lvl="1"/>
            <a:endParaRPr lang="ru-RU" sz="2000" dirty="0" smtClean="0">
              <a:latin typeface="Lucida Sans Unicode" pitchFamily="34" charset="0"/>
              <a:cs typeface="Arial" charset="0"/>
            </a:endParaRPr>
          </a:p>
          <a:p>
            <a:endParaRPr lang="ru-RU" dirty="0" smtClean="0">
              <a:latin typeface="Lucida Sans Unicode" pitchFamily="34" charset="0"/>
            </a:endParaRPr>
          </a:p>
        </p:txBody>
      </p:sp>
      <p:sp>
        <p:nvSpPr>
          <p:cNvPr id="104450" name="Rectangle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8858280" cy="634082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Autofit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Алгоритмизация и программирование</a:t>
            </a:r>
            <a:endParaRPr lang="ru-RU" sz="4000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4495800" cy="3514725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8858280" cy="634082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Autofit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Алгоритмизация и программирование</a:t>
            </a:r>
            <a:endParaRPr lang="ru-RU" sz="4000" dirty="0" smtClean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000372"/>
            <a:ext cx="5010150" cy="3590925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/>
          <p:cNvSpPr>
            <a:spLocks noGrp="1"/>
          </p:cNvSpPr>
          <p:nvPr>
            <p:ph idx="1"/>
          </p:nvPr>
        </p:nvSpPr>
        <p:spPr>
          <a:xfrm>
            <a:off x="430213" y="1922463"/>
            <a:ext cx="8713787" cy="4149725"/>
          </a:xfrm>
        </p:spPr>
        <p:txBody>
          <a:bodyPr/>
          <a:lstStyle/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600" b="1" dirty="0" smtClean="0">
                <a:solidFill>
                  <a:srgbClr val="000000"/>
                </a:solidFill>
                <a:latin typeface="Arial Narrow" pitchFamily="34" charset="0"/>
              </a:rPr>
              <a:t>§3.1</a:t>
            </a:r>
            <a:r>
              <a:rPr lang="ru-RU" sz="2600" b="1" dirty="0" smtClean="0">
                <a:solidFill>
                  <a:srgbClr val="000000"/>
                </a:solidFill>
                <a:latin typeface="Arial Narrow" pitchFamily="34" charset="0"/>
              </a:rPr>
              <a:t>. Электронные таблицы</a:t>
            </a:r>
            <a:endParaRPr lang="ru-RU" sz="26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ru-RU" sz="22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Интерфейс электронных таблиц</a:t>
            </a:r>
          </a:p>
          <a:p>
            <a:pPr lvl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ru-RU" sz="22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Данные в ячейках таблицы</a:t>
            </a:r>
          </a:p>
          <a:p>
            <a:pPr lvl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ru-RU" sz="22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Основные режимы работы электронных таблиц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200" b="1" dirty="0" smtClean="0">
                <a:solidFill>
                  <a:srgbClr val="000000"/>
                </a:solidFill>
                <a:latin typeface="Arial Narrow" pitchFamily="34" charset="0"/>
              </a:rPr>
              <a:t>§</a:t>
            </a:r>
            <a:r>
              <a:rPr lang="ru-RU" sz="2600" b="1" dirty="0" smtClean="0">
                <a:solidFill>
                  <a:srgbClr val="000000"/>
                </a:solidFill>
                <a:latin typeface="Arial Narrow" pitchFamily="34" charset="0"/>
              </a:rPr>
              <a:t>3.2</a:t>
            </a:r>
            <a:r>
              <a:rPr lang="ru-RU" sz="2600" b="1" dirty="0" smtClean="0">
                <a:solidFill>
                  <a:srgbClr val="000000"/>
                </a:solidFill>
                <a:latin typeface="Arial Narrow" pitchFamily="34" charset="0"/>
              </a:rPr>
              <a:t>. Организация вычислений </a:t>
            </a:r>
            <a:endParaRPr lang="ru-RU" sz="22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ru-RU" sz="22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Относительные, абсолютные и смешанные ссылки</a:t>
            </a:r>
          </a:p>
          <a:p>
            <a:pPr lvl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ru-RU" sz="22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Встроенные функции</a:t>
            </a:r>
          </a:p>
          <a:p>
            <a:pPr lvl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ru-RU" sz="22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Логические функции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600" b="1" dirty="0" smtClean="0">
                <a:solidFill>
                  <a:srgbClr val="000000"/>
                </a:solidFill>
                <a:latin typeface="Arial Narrow" pitchFamily="34" charset="0"/>
              </a:rPr>
              <a:t>§3.3</a:t>
            </a:r>
            <a:r>
              <a:rPr lang="ru-RU" sz="2600" b="1" dirty="0" smtClean="0">
                <a:solidFill>
                  <a:srgbClr val="000000"/>
                </a:solidFill>
                <a:latin typeface="Arial Narrow" pitchFamily="34" charset="0"/>
              </a:rPr>
              <a:t>. Средства анализа и визуализации  данных </a:t>
            </a:r>
            <a:endParaRPr lang="ru-RU" sz="26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ru-RU" sz="22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Сортировка и поиск данных</a:t>
            </a:r>
          </a:p>
          <a:p>
            <a:pPr lvl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ru-RU" sz="22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Построение диаграмм и графиков</a:t>
            </a:r>
          </a:p>
          <a:p>
            <a:pPr>
              <a:lnSpc>
                <a:spcPct val="80000"/>
              </a:lnSpc>
            </a:pPr>
            <a:endParaRPr lang="ru-RU" sz="2700" dirty="0" smtClean="0">
              <a:latin typeface="Lucida Sans Unicode" pitchFamily="34" charset="0"/>
            </a:endParaRPr>
          </a:p>
        </p:txBody>
      </p:sp>
      <p:sp>
        <p:nvSpPr>
          <p:cNvPr id="106498" name="Rectangle 2"/>
          <p:cNvSpPr>
            <a:spLocks noGrp="1"/>
          </p:cNvSpPr>
          <p:nvPr>
            <p:ph type="title"/>
          </p:nvPr>
        </p:nvSpPr>
        <p:spPr>
          <a:xfrm>
            <a:off x="357158" y="188640"/>
            <a:ext cx="8329642" cy="634082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Autofit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Обработка числовой информации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 </a:t>
            </a:r>
            <a:r>
              <a:rPr lang="ru-RU" sz="4000" dirty="0" smtClean="0"/>
              <a:t>ЭТ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928813"/>
            <a:ext cx="5553075" cy="3368675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310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198813"/>
            <a:ext cx="5357813" cy="3449637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357158" y="188640"/>
            <a:ext cx="8329642" cy="634082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Autofit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Обработка числовой информации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 </a:t>
            </a:r>
            <a:r>
              <a:rPr lang="ru-RU" sz="4000" dirty="0" smtClean="0"/>
              <a:t>ЭТ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/>
          <p:cNvSpPr>
            <a:spLocks noGrp="1"/>
          </p:cNvSpPr>
          <p:nvPr>
            <p:ph idx="1"/>
          </p:nvPr>
        </p:nvSpPr>
        <p:spPr>
          <a:xfrm>
            <a:off x="428625" y="1785938"/>
            <a:ext cx="8535988" cy="45259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2800" b="1" smtClean="0">
                <a:solidFill>
                  <a:srgbClr val="000000"/>
                </a:solidFill>
                <a:latin typeface="Arial Narrow" pitchFamily="34" charset="0"/>
              </a:rPr>
              <a:t>§6.1 Локальные и глобальные компьютерные сети</a:t>
            </a:r>
            <a:endParaRPr lang="ru-RU" sz="2800" smtClean="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60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Передача информации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60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Что такое локальная компьютерная сеть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60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Что такое глобальная компьютерная сеть</a:t>
            </a:r>
          </a:p>
          <a:p>
            <a:pPr>
              <a:buFont typeface="Wingdings 3" pitchFamily="18" charset="2"/>
              <a:buNone/>
            </a:pPr>
            <a:r>
              <a:rPr lang="ru-RU" sz="2800" b="1" smtClean="0">
                <a:solidFill>
                  <a:srgbClr val="000000"/>
                </a:solidFill>
                <a:latin typeface="Arial Narrow" pitchFamily="34" charset="0"/>
              </a:rPr>
              <a:t>§6.2 Всемирная компьютерная сеть Интернет</a:t>
            </a:r>
            <a:endParaRPr lang="ru-RU" sz="2800" smtClean="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60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Как устроен Интернет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60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IP-адрес компьютера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60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Доменная система имён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ru-RU" sz="260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Протоколы передачи данных</a:t>
            </a:r>
          </a:p>
          <a:p>
            <a:endParaRPr lang="ru-RU" smtClean="0">
              <a:latin typeface="Lucida Sans Unicode" pitchFamily="34" charset="0"/>
            </a:endParaRPr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Autofit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Коммуникационные технологии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501122" cy="10972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Фундаментальное ядро содержания общего </a:t>
            </a:r>
            <a:r>
              <a:rPr lang="ru-RU" dirty="0" smtClean="0"/>
              <a:t>образования. Информатика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872435" cy="554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143240" y="1357298"/>
            <a:ext cx="585791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 noGrp="1"/>
          </p:cNvSpPr>
          <p:nvPr>
            <p:ph idx="1"/>
          </p:nvPr>
        </p:nvSpPr>
        <p:spPr>
          <a:xfrm>
            <a:off x="500063" y="18573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800" b="1" smtClean="0">
                <a:latin typeface="Arial Narrow" pitchFamily="34" charset="0"/>
              </a:rPr>
              <a:t>§6.3 Информационные ресурсы и сервисы Интернет </a:t>
            </a:r>
            <a:endParaRPr lang="ru-RU" sz="2800" smtClean="0">
              <a:latin typeface="Arial Narrow" pitchFamily="34" charset="0"/>
            </a:endParaRPr>
          </a:p>
          <a:p>
            <a:pPr lvl="1">
              <a:lnSpc>
                <a:spcPct val="80000"/>
              </a:lnSpc>
              <a:buFont typeface="Arial" charset="0"/>
              <a:buBlip>
                <a:blip r:embed="rId3"/>
              </a:buBlip>
            </a:pPr>
            <a:r>
              <a:rPr lang="ru-RU" sz="2400" smtClean="0">
                <a:latin typeface="Arial Narrow" pitchFamily="34" charset="0"/>
                <a:cs typeface="Arial" charset="0"/>
              </a:rPr>
              <a:t>Всемирная паутина</a:t>
            </a:r>
          </a:p>
          <a:p>
            <a:pPr lvl="1">
              <a:lnSpc>
                <a:spcPct val="80000"/>
              </a:lnSpc>
              <a:buFont typeface="Arial" charset="0"/>
              <a:buBlip>
                <a:blip r:embed="rId3"/>
              </a:buBlip>
            </a:pPr>
            <a:r>
              <a:rPr lang="ru-RU" sz="2400" smtClean="0">
                <a:latin typeface="Arial Narrow" pitchFamily="34" charset="0"/>
                <a:cs typeface="Arial" charset="0"/>
              </a:rPr>
              <a:t>Файловые архивы</a:t>
            </a:r>
          </a:p>
          <a:p>
            <a:pPr lvl="1">
              <a:lnSpc>
                <a:spcPct val="80000"/>
              </a:lnSpc>
              <a:buFont typeface="Arial" charset="0"/>
              <a:buBlip>
                <a:blip r:embed="rId3"/>
              </a:buBlip>
            </a:pPr>
            <a:r>
              <a:rPr lang="ru-RU" sz="2400" smtClean="0">
                <a:latin typeface="Arial Narrow" pitchFamily="34" charset="0"/>
                <a:cs typeface="Arial" charset="0"/>
              </a:rPr>
              <a:t>Электронная почта</a:t>
            </a:r>
          </a:p>
          <a:p>
            <a:pPr lvl="1">
              <a:lnSpc>
                <a:spcPct val="80000"/>
              </a:lnSpc>
              <a:buFont typeface="Arial" charset="0"/>
              <a:buBlip>
                <a:blip r:embed="rId3"/>
              </a:buBlip>
            </a:pPr>
            <a:r>
              <a:rPr lang="ru-RU" sz="2400" smtClean="0">
                <a:latin typeface="Arial Narrow" pitchFamily="34" charset="0"/>
                <a:cs typeface="Arial" charset="0"/>
              </a:rPr>
              <a:t>Сетевое коллективное взаимодействие</a:t>
            </a:r>
          </a:p>
          <a:p>
            <a:pPr lvl="1">
              <a:lnSpc>
                <a:spcPct val="80000"/>
              </a:lnSpc>
              <a:buFont typeface="Arial" charset="0"/>
              <a:buBlip>
                <a:blip r:embed="rId3"/>
              </a:buBlip>
            </a:pPr>
            <a:r>
              <a:rPr lang="ru-RU" sz="2400" smtClean="0">
                <a:latin typeface="Arial Narrow" pitchFamily="34" charset="0"/>
                <a:cs typeface="Arial" charset="0"/>
              </a:rPr>
              <a:t>Сетевой этикет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800" b="1" smtClean="0">
                <a:latin typeface="Arial Narrow" pitchFamily="34" charset="0"/>
              </a:rPr>
              <a:t>§6.4 Создание </a:t>
            </a:r>
            <a:r>
              <a:rPr lang="en-US" sz="2800" b="1" smtClean="0">
                <a:latin typeface="Arial Narrow" pitchFamily="34" charset="0"/>
              </a:rPr>
              <a:t>Web</a:t>
            </a:r>
            <a:r>
              <a:rPr lang="ru-RU" sz="2800" b="1" smtClean="0">
                <a:latin typeface="Arial Narrow" pitchFamily="34" charset="0"/>
              </a:rPr>
              <a:t>-сайта </a:t>
            </a:r>
          </a:p>
          <a:p>
            <a:pPr lvl="1">
              <a:lnSpc>
                <a:spcPct val="80000"/>
              </a:lnSpc>
              <a:buFont typeface="Arial" charset="0"/>
              <a:buBlip>
                <a:blip r:embed="rId3"/>
              </a:buBlip>
            </a:pPr>
            <a:r>
              <a:rPr lang="ru-RU" sz="2400" smtClean="0">
                <a:latin typeface="Arial Narrow" pitchFamily="34" charset="0"/>
                <a:cs typeface="Arial" charset="0"/>
              </a:rPr>
              <a:t>Технологии создания сайта</a:t>
            </a:r>
          </a:p>
          <a:p>
            <a:pPr lvl="1">
              <a:lnSpc>
                <a:spcPct val="80000"/>
              </a:lnSpc>
              <a:buFont typeface="Arial" charset="0"/>
              <a:buBlip>
                <a:blip r:embed="rId3"/>
              </a:buBlip>
            </a:pPr>
            <a:r>
              <a:rPr lang="ru-RU" sz="2400" smtClean="0">
                <a:latin typeface="Arial Narrow" pitchFamily="34" charset="0"/>
                <a:cs typeface="Arial" charset="0"/>
              </a:rPr>
              <a:t>Содержание и структура сайта</a:t>
            </a:r>
          </a:p>
          <a:p>
            <a:pPr lvl="1">
              <a:lnSpc>
                <a:spcPct val="80000"/>
              </a:lnSpc>
              <a:buFont typeface="Arial" charset="0"/>
              <a:buBlip>
                <a:blip r:embed="rId3"/>
              </a:buBlip>
            </a:pPr>
            <a:r>
              <a:rPr lang="ru-RU" sz="2400" smtClean="0">
                <a:latin typeface="Arial Narrow" pitchFamily="34" charset="0"/>
                <a:cs typeface="Arial" charset="0"/>
              </a:rPr>
              <a:t>Оформление сайта</a:t>
            </a:r>
          </a:p>
          <a:p>
            <a:pPr lvl="1">
              <a:lnSpc>
                <a:spcPct val="80000"/>
              </a:lnSpc>
              <a:buFont typeface="Arial" charset="0"/>
              <a:buBlip>
                <a:blip r:embed="rId3"/>
              </a:buBlip>
            </a:pPr>
            <a:r>
              <a:rPr lang="ru-RU" sz="2400" smtClean="0">
                <a:latin typeface="Arial Narrow" pitchFamily="34" charset="0"/>
                <a:cs typeface="Arial" charset="0"/>
              </a:rPr>
              <a:t>Размещение сайта в Интернете</a:t>
            </a:r>
            <a:endParaRPr lang="ru-RU" sz="2600" smtClean="0">
              <a:latin typeface="Arial Narrow" pitchFamily="34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ru-RU" sz="3000" smtClean="0">
              <a:latin typeface="Lucida Sans Unicode" pitchFamily="34" charset="0"/>
            </a:endParaRPr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Autofit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Коммуникационные технологии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Autofit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Коммуникационные технологии</a:t>
            </a:r>
          </a:p>
        </p:txBody>
      </p:sp>
      <p:pic>
        <p:nvPicPr>
          <p:cNvPr id="1341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000250"/>
            <a:ext cx="6280150" cy="1766888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341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3429000"/>
            <a:ext cx="5722938" cy="2500313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3414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4857750"/>
            <a:ext cx="5260975" cy="200025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1052737"/>
            <a:ext cx="8043890" cy="230482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Специальных сборников для подготовки к ГИА не нужно: всё есть в учебниках и рабочих тетрадях.</a:t>
            </a:r>
          </a:p>
          <a:p>
            <a:r>
              <a:rPr lang="ru-RU" dirty="0" smtClean="0"/>
              <a:t>Очень хороши диагностические тематические работы </a:t>
            </a:r>
            <a:r>
              <a:rPr lang="ru-RU" dirty="0" smtClean="0"/>
              <a:t>(</a:t>
            </a:r>
            <a:r>
              <a:rPr lang="ru-RU" dirty="0" err="1" smtClean="0"/>
              <a:t>СтатГрад</a:t>
            </a:r>
            <a:r>
              <a:rPr lang="ru-RU" dirty="0" smtClean="0"/>
              <a:t>)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 ГИА</a:t>
            </a:r>
            <a:endParaRPr lang="ru-RU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 b="3571"/>
          <a:stretch>
            <a:fillRect/>
          </a:stretch>
        </p:blipFill>
        <p:spPr bwMode="auto">
          <a:xfrm>
            <a:off x="428596" y="3429000"/>
            <a:ext cx="4333875" cy="3214710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429000"/>
            <a:ext cx="4343400" cy="3214710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Планируемые результаты</a:t>
            </a:r>
          </a:p>
        </p:txBody>
      </p:sp>
      <p:sp>
        <p:nvSpPr>
          <p:cNvPr id="66563" name="Содержимое 2"/>
          <p:cNvSpPr>
            <a:spLocks noGrp="1"/>
          </p:cNvSpPr>
          <p:nvPr>
            <p:ph idx="1"/>
          </p:nvPr>
        </p:nvSpPr>
        <p:spPr>
          <a:xfrm>
            <a:off x="642910" y="1500174"/>
            <a:ext cx="7643192" cy="4411675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Ведущие целевые установки и основные ожидаемые результаты изучения предмета</a:t>
            </a:r>
          </a:p>
          <a:p>
            <a:r>
              <a:rPr lang="ru-RU" sz="2800" dirty="0" smtClean="0"/>
              <a:t>Цели, характеризующие систему учебных действий в отношении опорного учебного материала (</a:t>
            </a:r>
            <a:r>
              <a:rPr lang="ru-RU" sz="2800" b="1" dirty="0" smtClean="0"/>
              <a:t>Выпускник научится …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 Цели, характеризующие систему учебных действий в отношении знаний, умений, навыков, расширяющих и углубляющих опорную систему (</a:t>
            </a:r>
            <a:r>
              <a:rPr lang="ru-RU" sz="2800" b="1" i="1" dirty="0" smtClean="0"/>
              <a:t>Выпускник получит возможность научиться …</a:t>
            </a:r>
            <a:r>
              <a:rPr lang="ru-RU" sz="2800" dirty="0" smtClean="0"/>
              <a:t>)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://mplmurmansk.ru/system/files/g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4714875"/>
            <a:ext cx="2449513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6786563" y="0"/>
            <a:ext cx="2286000" cy="33575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Номер слайда 2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DC58A5E-33B3-4DDF-8501-5F6B0E283E8B}" type="slidenum">
              <a:rPr lang="ru-RU" smtClean="0">
                <a:latin typeface="Arial" pitchFamily="34" charset="0"/>
              </a:rPr>
              <a:pPr/>
              <a:t>74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7000875" y="2357438"/>
            <a:ext cx="1803400" cy="3746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Arial" pitchFamily="34" charset="0"/>
              </a:rPr>
              <a:t>Босова, 5 кл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7000875" y="1984375"/>
            <a:ext cx="1803400" cy="3730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Arial" pitchFamily="34" charset="0"/>
              </a:rPr>
              <a:t>Босова, 6 кл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7000875" y="928688"/>
            <a:ext cx="1803400" cy="3730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Arial" pitchFamily="34" charset="0"/>
              </a:rPr>
              <a:t>Босова, 7 кл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7000875" y="538163"/>
            <a:ext cx="1803400" cy="3746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Arial" pitchFamily="34" charset="0"/>
              </a:rPr>
              <a:t>Босова, 8 кл</a:t>
            </a: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7008813" y="165100"/>
            <a:ext cx="1803400" cy="3730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Arial" pitchFamily="34" charset="0"/>
              </a:rPr>
              <a:t>Босова 9 кл</a:t>
            </a:r>
          </a:p>
        </p:txBody>
      </p:sp>
      <p:grpSp>
        <p:nvGrpSpPr>
          <p:cNvPr id="4" name="Группа 36"/>
          <p:cNvGrpSpPr>
            <a:grpSpLocks/>
          </p:cNvGrpSpPr>
          <p:nvPr/>
        </p:nvGrpSpPr>
        <p:grpSpPr bwMode="auto">
          <a:xfrm>
            <a:off x="428625" y="14288"/>
            <a:ext cx="2286000" cy="3357562"/>
            <a:chOff x="857224" y="142852"/>
            <a:chExt cx="2286016" cy="3357586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857224" y="142852"/>
              <a:ext cx="2286016" cy="335758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1144564" y="2549519"/>
              <a:ext cx="1803413" cy="3746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>
                  <a:solidFill>
                    <a:srgbClr val="FFFFFF"/>
                  </a:solidFill>
                  <a:cs typeface="Arial" pitchFamily="34" charset="0"/>
                </a:rPr>
                <a:t>Босова, 5 кл</a:t>
              </a:r>
            </a:p>
          </p:txBody>
        </p:sp>
        <p:sp>
          <p:nvSpPr>
            <p:cNvPr id="2" name="Rectangle 9"/>
            <p:cNvSpPr>
              <a:spLocks noChangeArrowheads="1"/>
            </p:cNvSpPr>
            <p:nvPr/>
          </p:nvSpPr>
          <p:spPr bwMode="auto">
            <a:xfrm>
              <a:off x="1144564" y="2176454"/>
              <a:ext cx="1803413" cy="37306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>
                  <a:solidFill>
                    <a:srgbClr val="FFFFFF"/>
                  </a:solidFill>
                  <a:cs typeface="Arial" pitchFamily="34" charset="0"/>
                </a:rPr>
                <a:t>Босова, 6 кл</a:t>
              </a:r>
            </a:p>
          </p:txBody>
        </p:sp>
        <p:sp>
          <p:nvSpPr>
            <p:cNvPr id="3" name="Rectangle 10"/>
            <p:cNvSpPr>
              <a:spLocks noChangeArrowheads="1"/>
            </p:cNvSpPr>
            <p:nvPr/>
          </p:nvSpPr>
          <p:spPr bwMode="auto">
            <a:xfrm>
              <a:off x="1144564" y="1804976"/>
              <a:ext cx="1803413" cy="37306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>
                  <a:solidFill>
                    <a:srgbClr val="FFFFFF"/>
                  </a:solidFill>
                  <a:cs typeface="Arial" pitchFamily="34" charset="0"/>
                </a:rPr>
                <a:t>Босова, 7 кл</a:t>
              </a:r>
            </a:p>
          </p:txBody>
        </p:sp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>
              <a:off x="1144564" y="730231"/>
              <a:ext cx="1803413" cy="3746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>
                  <a:solidFill>
                    <a:srgbClr val="FFFFFF"/>
                  </a:solidFill>
                  <a:cs typeface="Arial" pitchFamily="34" charset="0"/>
                </a:rPr>
                <a:t>Босова, 8 кл</a:t>
              </a:r>
            </a:p>
          </p:txBody>
        </p:sp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1142976" y="357166"/>
              <a:ext cx="1803413" cy="37306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>
                  <a:solidFill>
                    <a:srgbClr val="FFFFFF"/>
                  </a:solidFill>
                  <a:cs typeface="Arial" pitchFamily="34" charset="0"/>
                </a:rPr>
                <a:t>Босова 9 кл</a:t>
              </a:r>
            </a:p>
          </p:txBody>
        </p:sp>
        <p:sp>
          <p:nvSpPr>
            <p:cNvPr id="29" name="Стрелка вправо 28"/>
            <p:cNvSpPr/>
            <p:nvPr/>
          </p:nvSpPr>
          <p:spPr>
            <a:xfrm rot="16200000">
              <a:off x="1781155" y="1219185"/>
              <a:ext cx="509592" cy="5000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525" name="TextBox 33"/>
            <p:cNvSpPr txBox="1">
              <a:spLocks noChangeArrowheads="1"/>
            </p:cNvSpPr>
            <p:nvPr/>
          </p:nvSpPr>
          <p:spPr bwMode="auto">
            <a:xfrm>
              <a:off x="1357290" y="2928934"/>
              <a:ext cx="1428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/>
                <a:t>ФК  ГОС</a:t>
              </a:r>
            </a:p>
          </p:txBody>
        </p:sp>
      </p:grpSp>
      <p:sp>
        <p:nvSpPr>
          <p:cNvPr id="21514" name="TextBox 34"/>
          <p:cNvSpPr txBox="1">
            <a:spLocks noChangeArrowheads="1"/>
          </p:cNvSpPr>
          <p:nvPr/>
        </p:nvSpPr>
        <p:spPr bwMode="auto">
          <a:xfrm>
            <a:off x="7358063" y="278606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ФГОС</a:t>
            </a:r>
          </a:p>
        </p:txBody>
      </p:sp>
      <p:sp>
        <p:nvSpPr>
          <p:cNvPr id="36" name="Стрелка вправо 35"/>
          <p:cNvSpPr/>
          <p:nvPr/>
        </p:nvSpPr>
        <p:spPr>
          <a:xfrm rot="16200000">
            <a:off x="7710488" y="1362075"/>
            <a:ext cx="509587" cy="50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33" name="Схема 32"/>
          <p:cNvGraphicFramePr/>
          <p:nvPr/>
        </p:nvGraphicFramePr>
        <p:xfrm>
          <a:off x="1219178" y="1714508"/>
          <a:ext cx="7072361" cy="257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17" name="Picture 2" descr="pic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75" y="4429125"/>
            <a:ext cx="4500563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Состав УМК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1524000" y="20082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14612" y="411164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пособия 5-6 и 7-9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4612" y="4826024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Электронное приложение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12" y="5540404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Авторская мастерская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0"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Впервые непрерывный курс!</a:t>
            </a:r>
            <a:endParaRPr kumimoji="0"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214414" y="1643050"/>
            <a:ext cx="7072313" cy="49291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2400" i="1" dirty="0">
                <a:latin typeface="Calibri" pitchFamily="34" charset="0"/>
              </a:rPr>
              <a:t>Обязательно:</a:t>
            </a:r>
          </a:p>
          <a:p>
            <a:pPr algn="ctr">
              <a:defRPr/>
            </a:pPr>
            <a:r>
              <a:rPr lang="ru-RU" sz="2400" dirty="0">
                <a:latin typeface="Calibri" pitchFamily="34" charset="0"/>
              </a:rPr>
              <a:t>1 ч в 7 классе</a:t>
            </a:r>
          </a:p>
          <a:p>
            <a:pPr algn="ctr">
              <a:defRPr/>
            </a:pPr>
            <a:r>
              <a:rPr lang="ru-RU" sz="2400" dirty="0">
                <a:latin typeface="Calibri" pitchFamily="34" charset="0"/>
              </a:rPr>
              <a:t>1 ч в 8 классе;</a:t>
            </a:r>
          </a:p>
          <a:p>
            <a:pPr algn="ctr">
              <a:defRPr/>
            </a:pPr>
            <a:r>
              <a:rPr lang="ru-RU" sz="2400" dirty="0">
                <a:latin typeface="Calibri" pitchFamily="34" charset="0"/>
              </a:rPr>
              <a:t>1 ч в 9 классе.</a:t>
            </a:r>
          </a:p>
          <a:p>
            <a:pPr algn="ctr" eaLnBrk="0" hangingPunct="0">
              <a:defRPr/>
            </a:pPr>
            <a:r>
              <a:rPr lang="ru-RU" sz="2400" i="1" dirty="0">
                <a:latin typeface="Calibri" pitchFamily="34" charset="0"/>
              </a:rPr>
              <a:t>По усмотрению школы:</a:t>
            </a:r>
          </a:p>
          <a:p>
            <a:pPr algn="ctr">
              <a:defRPr/>
            </a:pPr>
            <a:r>
              <a:rPr lang="ru-RU" sz="2400" dirty="0">
                <a:latin typeface="Calibri" pitchFamily="34" charset="0"/>
              </a:rPr>
              <a:t>часы в 5-6 классах;</a:t>
            </a:r>
          </a:p>
          <a:p>
            <a:pPr algn="ctr">
              <a:defRPr/>
            </a:pPr>
            <a:r>
              <a:rPr lang="ru-RU" sz="2400" dirty="0">
                <a:latin typeface="Calibri" pitchFamily="34" charset="0"/>
              </a:rPr>
              <a:t>+ часы в 7-9 классах</a:t>
            </a:r>
          </a:p>
          <a:p>
            <a:pPr algn="ctr" eaLnBrk="0" hangingPunct="0">
              <a:buFont typeface="Arial" pitchFamily="34" charset="0"/>
              <a:buNone/>
              <a:defRPr/>
            </a:pPr>
            <a:endParaRPr lang="ru-RU" sz="3200" b="1" dirty="0">
              <a:latin typeface="Georgia" pitchFamily="18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86256"/>
            <a:ext cx="6400800" cy="237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Программа</a:t>
            </a:r>
          </a:p>
        </p:txBody>
      </p:sp>
      <p:pic>
        <p:nvPicPr>
          <p:cNvPr id="24579" name="Picture 2" descr="Информатика. Программа для основной школы : 5–9 классы. 7-9 клас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22002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43050"/>
            <a:ext cx="351472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571500" y="6215063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4"/>
              </a:rPr>
              <a:t>http://lbz.ru/books/226/7379/</a:t>
            </a:r>
            <a:endParaRPr lang="ru-RU"/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4143380"/>
            <a:ext cx="36099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88640"/>
            <a:ext cx="8429684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Авторская программа Босовой Л.Л.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6" name="Picture 2" descr="Информатика. Программа для основной школы : 5–6 классы. 7-9 клас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2200275" cy="3333750"/>
          </a:xfrm>
          <a:prstGeom prst="rect">
            <a:avLst/>
          </a:prstGeom>
          <a:noFill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8074" y="3143248"/>
            <a:ext cx="580397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428992" y="5857892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http://metodist.lbz.ru/authors/informatika/3/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5572140"/>
            <a:ext cx="1928826" cy="78581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ФГОС</a:t>
            </a:r>
            <a:endParaRPr lang="ru-RU" sz="40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42976" y="1357298"/>
            <a:ext cx="78581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2988" y="1052513"/>
          <a:ext cx="7643812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обеспечивает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501122" cy="10972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Фундаментальное ядро содержания общего </a:t>
            </a:r>
            <a:r>
              <a:rPr lang="ru-RU" dirty="0" smtClean="0"/>
              <a:t>образования. Информатика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1857364"/>
            <a:ext cx="822758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143240" y="1357298"/>
            <a:ext cx="585791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501122" cy="10972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Фундаментальное ядро содержания общего </a:t>
            </a:r>
            <a:r>
              <a:rPr lang="ru-RU" dirty="0" smtClean="0"/>
              <a:t>образования. Информатика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785926"/>
            <a:ext cx="86439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Устройство и характеристики компьютера. Организация вычислительного процесса</a:t>
            </a:r>
          </a:p>
          <a:p>
            <a:r>
              <a:rPr lang="ru-RU" sz="2400" b="1" dirty="0" smtClean="0"/>
              <a:t>Информационные технологии</a:t>
            </a:r>
          </a:p>
          <a:p>
            <a:pPr marL="631825"/>
            <a:r>
              <a:rPr lang="ru-RU" sz="2400" dirty="0" smtClean="0"/>
              <a:t>Ввод информации</a:t>
            </a:r>
          </a:p>
          <a:p>
            <a:pPr marL="631825"/>
            <a:r>
              <a:rPr lang="ru-RU" sz="2400" dirty="0" smtClean="0"/>
              <a:t>Обработка информации</a:t>
            </a:r>
          </a:p>
          <a:p>
            <a:pPr marL="631825"/>
            <a:r>
              <a:rPr lang="ru-RU" sz="2400" dirty="0" smtClean="0"/>
              <a:t>Обработка изображений</a:t>
            </a:r>
          </a:p>
          <a:p>
            <a:pPr marL="631825"/>
            <a:r>
              <a:rPr lang="ru-RU" sz="2400" dirty="0" smtClean="0"/>
              <a:t>Организация и поиск информации</a:t>
            </a:r>
          </a:p>
          <a:p>
            <a:pPr marL="631825"/>
            <a:r>
              <a:rPr lang="ru-RU" sz="2400" dirty="0" smtClean="0"/>
              <a:t>Проектирование, моделирование. Управление</a:t>
            </a:r>
          </a:p>
          <a:p>
            <a:pPr marL="631825"/>
            <a:r>
              <a:rPr lang="ru-RU" sz="2400" dirty="0" smtClean="0"/>
              <a:t>Управляемые компьютером устройства</a:t>
            </a:r>
          </a:p>
          <a:p>
            <a:pPr marL="631825"/>
            <a:r>
              <a:rPr lang="ru-RU" sz="2400" dirty="0" smtClean="0"/>
              <a:t>Обработка цифровых данных</a:t>
            </a:r>
          </a:p>
          <a:p>
            <a:pPr marL="631825"/>
            <a:r>
              <a:rPr lang="ru-RU" sz="2400" dirty="0" smtClean="0"/>
              <a:t>Информационная среда коммуникации и взаимодействия</a:t>
            </a:r>
          </a:p>
          <a:p>
            <a:pPr marL="631825"/>
            <a:r>
              <a:rPr lang="ru-RU" sz="2400" dirty="0" smtClean="0"/>
              <a:t>Информационные и коммуникационные технологии в обществе</a:t>
            </a:r>
            <a:endParaRPr lang="ru-RU" dirty="0" smtClean="0"/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143240" y="1357298"/>
            <a:ext cx="585791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2637</TotalTime>
  <Words>3124</Words>
  <Application>Microsoft Office PowerPoint</Application>
  <PresentationFormat>Экран (4:3)</PresentationFormat>
  <Paragraphs>649</Paragraphs>
  <Slides>79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0" baseType="lpstr">
      <vt:lpstr>Тема Office</vt:lpstr>
      <vt:lpstr>Авторская программа непрерывного курса информатики в 5-9 классах</vt:lpstr>
      <vt:lpstr>Востребованность учебников</vt:lpstr>
      <vt:lpstr>Иерархия программ</vt:lpstr>
      <vt:lpstr>По ФК ГОС</vt:lpstr>
      <vt:lpstr>По ФГОС</vt:lpstr>
      <vt:lpstr>Фундаментальное ядро содержания общего образования </vt:lpstr>
      <vt:lpstr>Фундаментальное ядро содержания общего образования. Информатика </vt:lpstr>
      <vt:lpstr>Фундаментальное ядро содержания общего образования. Информатика </vt:lpstr>
      <vt:lpstr>Фундаментальное ядро содержания общего образования. Информатика </vt:lpstr>
      <vt:lpstr>ФГОС ООО. Предметная область  «Математика и информатика»</vt:lpstr>
      <vt:lpstr>ФГОС ООО. Предметная область  «Математика и информатика»</vt:lpstr>
      <vt:lpstr>Слайд 12</vt:lpstr>
      <vt:lpstr>Программа ООО по информатике</vt:lpstr>
      <vt:lpstr>Исходные положения</vt:lpstr>
      <vt:lpstr>Изучение информатики  в 5-6 классах способствует</vt:lpstr>
      <vt:lpstr>Изучение информатики  в 7-9 классах способствует</vt:lpstr>
      <vt:lpstr>Приоритеты</vt:lpstr>
      <vt:lpstr>Место предмета в учебном плане</vt:lpstr>
      <vt:lpstr>Результаты</vt:lpstr>
      <vt:lpstr>Метапредметные результаты</vt:lpstr>
      <vt:lpstr>Метапредметные результаты</vt:lpstr>
      <vt:lpstr>Метапредметные результаты</vt:lpstr>
      <vt:lpstr>Метапредметные результаты</vt:lpstr>
      <vt:lpstr>Метапредметные результаты</vt:lpstr>
      <vt:lpstr>Метапредметные результаты</vt:lpstr>
      <vt:lpstr>Метапредметные результаты</vt:lpstr>
      <vt:lpstr>Метапредметные результаты</vt:lpstr>
      <vt:lpstr>Метапредметные результаты</vt:lpstr>
      <vt:lpstr>Трансформация содержания</vt:lpstr>
      <vt:lpstr>Содержание учебного предмета</vt:lpstr>
      <vt:lpstr>Информатика. 5 класс</vt:lpstr>
      <vt:lpstr>Информатика. 5 класс</vt:lpstr>
      <vt:lpstr>Компьютерный практикум-5</vt:lpstr>
      <vt:lpstr>Информатика. 6 класс</vt:lpstr>
      <vt:lpstr>Информатика. 6 класс</vt:lpstr>
      <vt:lpstr>Компьютерный практикум-6</vt:lpstr>
      <vt:lpstr>Занимательные задачи </vt:lpstr>
      <vt:lpstr>Учебно-тематический план 5-6</vt:lpstr>
      <vt:lpstr>Тематическое планирование</vt:lpstr>
      <vt:lpstr>Деятельность ученика</vt:lpstr>
      <vt:lpstr>Информатика. 7 класс</vt:lpstr>
      <vt:lpstr>Информация и  информационные процессы</vt:lpstr>
      <vt:lpstr>Информация и  информационные процессы</vt:lpstr>
      <vt:lpstr>Компьютер как универсальное  устройство для работы с информацией </vt:lpstr>
      <vt:lpstr>Слайд 45</vt:lpstr>
      <vt:lpstr>Обработка графической информации</vt:lpstr>
      <vt:lpstr>Обработка текстовой информации</vt:lpstr>
      <vt:lpstr>Обработка текстовой информации</vt:lpstr>
      <vt:lpstr>Мультимедиа </vt:lpstr>
      <vt:lpstr>Информатика. 8 класс</vt:lpstr>
      <vt:lpstr>Математические основы информатики</vt:lpstr>
      <vt:lpstr>Математические основы информатики</vt:lpstr>
      <vt:lpstr>Математические основы информатики</vt:lpstr>
      <vt:lpstr>Основы алгоритмизации</vt:lpstr>
      <vt:lpstr>Основы алгоритмизации</vt:lpstr>
      <vt:lpstr>Основы алгоритмизации</vt:lpstr>
      <vt:lpstr>Начала программирования</vt:lpstr>
      <vt:lpstr>Начала программирования</vt:lpstr>
      <vt:lpstr>Начала программирования</vt:lpstr>
      <vt:lpstr>Информатика. 9 класс</vt:lpstr>
      <vt:lpstr>Моделирование и формализация</vt:lpstr>
      <vt:lpstr>Моделирование и формализация</vt:lpstr>
      <vt:lpstr>Моделирование и формализация</vt:lpstr>
      <vt:lpstr>Алгоритмизация и программирование</vt:lpstr>
      <vt:lpstr>Алгоритмизация и программирование</vt:lpstr>
      <vt:lpstr>Алгоритмизация и программирование</vt:lpstr>
      <vt:lpstr>Обработка числовой информации  в ЭТ</vt:lpstr>
      <vt:lpstr>Обработка числовой информации  в ЭТ</vt:lpstr>
      <vt:lpstr>Коммуникационные технологии</vt:lpstr>
      <vt:lpstr>Коммуникационные технологии</vt:lpstr>
      <vt:lpstr>Коммуникационные технологии</vt:lpstr>
      <vt:lpstr>Подготовка к ГИА</vt:lpstr>
      <vt:lpstr>Планируемые результаты</vt:lpstr>
      <vt:lpstr>Слайд 74</vt:lpstr>
      <vt:lpstr>Состав УМК</vt:lpstr>
      <vt:lpstr>Впервые непрерывный курс!</vt:lpstr>
      <vt:lpstr>Программа</vt:lpstr>
      <vt:lpstr>Авторская программа Босовой Л.Л.</vt:lpstr>
      <vt:lpstr>УМК обеспечивает</vt:lpstr>
    </vt:vector>
  </TitlesOfParts>
  <Company>ФИРО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Босова Людмила Леонидовна</dc:creator>
  <cp:lastModifiedBy>Босова</cp:lastModifiedBy>
  <cp:revision>100</cp:revision>
  <dcterms:created xsi:type="dcterms:W3CDTF">2011-09-19T18:11:49Z</dcterms:created>
  <dcterms:modified xsi:type="dcterms:W3CDTF">2013-10-23T17:33:05Z</dcterms:modified>
</cp:coreProperties>
</file>